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7f1fc04fa6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a2fac54c94e67"/>
  </p:sldMasterIdLst>
  <p:sldIdLst>
    <p:sldId xmlns:r="http://schemas.openxmlformats.org/officeDocument/2006/relationships" id="256" r:id="R972ef3868ff94b13"/>
    <p:sldId xmlns:r="http://schemas.openxmlformats.org/officeDocument/2006/relationships" id="257" r:id="R10163675d6444c7b"/>
    <p:sldId xmlns:r="http://schemas.openxmlformats.org/officeDocument/2006/relationships" id="258" r:id="R1fab03b836d8400d"/>
    <p:sldId xmlns:r="http://schemas.openxmlformats.org/officeDocument/2006/relationships" id="259" r:id="R2a48abe49e804236"/>
    <p:sldId xmlns:r="http://schemas.openxmlformats.org/officeDocument/2006/relationships" id="260" r:id="R562e004f89734970"/>
    <p:sldId xmlns:r="http://schemas.openxmlformats.org/officeDocument/2006/relationships" id="261" r:id="R011f074b9545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a2fac54c94e67" /><Relationship Type="http://schemas.openxmlformats.org/officeDocument/2006/relationships/slide" Target="/ppt/slides/slide1.xml" Id="R972ef3868ff94b13" /><Relationship Type="http://schemas.openxmlformats.org/officeDocument/2006/relationships/slide" Target="/ppt/slides/slide2.xml" Id="R10163675d6444c7b" /><Relationship Type="http://schemas.openxmlformats.org/officeDocument/2006/relationships/slide" Target="/ppt/slides/slide3.xml" Id="R1fab03b836d8400d" /><Relationship Type="http://schemas.openxmlformats.org/officeDocument/2006/relationships/slide" Target="/ppt/slides/slide4.xml" Id="R2a48abe49e804236" /><Relationship Type="http://schemas.openxmlformats.org/officeDocument/2006/relationships/slide" Target="/ppt/slides/slide5.xml" Id="R562e004f89734970" /><Relationship Type="http://schemas.openxmlformats.org/officeDocument/2006/relationships/slide" Target="/ppt/slides/slide6.xml" Id="R011f074b9545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9bee8723e4e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91280a10148a1" /><Relationship Type="http://schemas.openxmlformats.org/officeDocument/2006/relationships/theme" Target="/ppt/slideMasters/theme/theme1.xml" Id="Rd34b68ad843f4c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e91280a10148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e3368643445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bd646746a41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4c8c6d2e5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04d62eb5a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985b4418d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42f9de16c4d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LIGONJA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Demir Ligonja, Sven Morens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926 015 508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