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9a1a4fce942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cf5cef2f8041a5"/>
  </p:sldMasterIdLst>
  <p:sldIdLst>
    <p:sldId xmlns:r="http://schemas.openxmlformats.org/officeDocument/2006/relationships" id="256" r:id="R5e924288e0ee4d90"/>
    <p:sldId xmlns:r="http://schemas.openxmlformats.org/officeDocument/2006/relationships" id="257" r:id="R43a3651a7e6946b1"/>
    <p:sldId xmlns:r="http://schemas.openxmlformats.org/officeDocument/2006/relationships" id="258" r:id="R074f1b9e3f2b4b9f"/>
    <p:sldId xmlns:r="http://schemas.openxmlformats.org/officeDocument/2006/relationships" id="259" r:id="Re616d90e06df46ca"/>
    <p:sldId xmlns:r="http://schemas.openxmlformats.org/officeDocument/2006/relationships" id="260" r:id="R638bc8700b364259"/>
    <p:sldId xmlns:r="http://schemas.openxmlformats.org/officeDocument/2006/relationships" id="261" r:id="Rf01b8258463f4f97"/>
    <p:sldId xmlns:r="http://schemas.openxmlformats.org/officeDocument/2006/relationships" id="262" r:id="R081b508416544c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f5cef2f8041a5" /><Relationship Type="http://schemas.openxmlformats.org/officeDocument/2006/relationships/slide" Target="/ppt/slides/slide1.xml" Id="R5e924288e0ee4d90" /><Relationship Type="http://schemas.openxmlformats.org/officeDocument/2006/relationships/slide" Target="/ppt/slides/slide2.xml" Id="R43a3651a7e6946b1" /><Relationship Type="http://schemas.openxmlformats.org/officeDocument/2006/relationships/slide" Target="/ppt/slides/slide3.xml" Id="R074f1b9e3f2b4b9f" /><Relationship Type="http://schemas.openxmlformats.org/officeDocument/2006/relationships/slide" Target="/ppt/slides/slide4.xml" Id="Re616d90e06df46ca" /><Relationship Type="http://schemas.openxmlformats.org/officeDocument/2006/relationships/slide" Target="/ppt/slides/slide5.xml" Id="R638bc8700b364259" /><Relationship Type="http://schemas.openxmlformats.org/officeDocument/2006/relationships/slide" Target="/ppt/slides/slide6.xml" Id="Rf01b8258463f4f97" /><Relationship Type="http://schemas.openxmlformats.org/officeDocument/2006/relationships/slide" Target="/ppt/slides/slide7.xml" Id="R081b508416544c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5a7dfc92841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a18da40234e0e" /><Relationship Type="http://schemas.openxmlformats.org/officeDocument/2006/relationships/theme" Target="/ppt/slideMasters/theme/theme1.xml" Id="Rad71cab80a2940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ea18da40234e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b675b4a104f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817015a92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c7cdc5fb5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57090009742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8410c002f42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1e608633b4b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64201ea7444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LIGONJA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LIGONJA HOLDING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289 240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LIGONJA DEMIR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Demir Ligonja, Sven Morens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926 015 508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