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93fc19ce2a49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4ce5e9f09548ac"/>
  </p:sldMasterIdLst>
  <p:sldIdLst>
    <p:sldId xmlns:r="http://schemas.openxmlformats.org/officeDocument/2006/relationships" id="256" r:id="Rd1659da49fec4c58"/>
    <p:sldId xmlns:r="http://schemas.openxmlformats.org/officeDocument/2006/relationships" id="257" r:id="R07880e976cd94c9d"/>
    <p:sldId xmlns:r="http://schemas.openxmlformats.org/officeDocument/2006/relationships" id="258" r:id="R31f168d8044d482c"/>
    <p:sldId xmlns:r="http://schemas.openxmlformats.org/officeDocument/2006/relationships" id="259" r:id="R3410119bafbc41f2"/>
    <p:sldId xmlns:r="http://schemas.openxmlformats.org/officeDocument/2006/relationships" id="260" r:id="R4d17921ac2c440b0"/>
    <p:sldId xmlns:r="http://schemas.openxmlformats.org/officeDocument/2006/relationships" id="261" r:id="Rb070b774702f48c1"/>
    <p:sldId xmlns:r="http://schemas.openxmlformats.org/officeDocument/2006/relationships" id="262" r:id="R531e6f9cd8f24e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4ce5e9f09548ac" /><Relationship Type="http://schemas.openxmlformats.org/officeDocument/2006/relationships/slide" Target="/ppt/slides/slide1.xml" Id="Rd1659da49fec4c58" /><Relationship Type="http://schemas.openxmlformats.org/officeDocument/2006/relationships/slide" Target="/ppt/slides/slide2.xml" Id="R07880e976cd94c9d" /><Relationship Type="http://schemas.openxmlformats.org/officeDocument/2006/relationships/slide" Target="/ppt/slides/slide3.xml" Id="R31f168d8044d482c" /><Relationship Type="http://schemas.openxmlformats.org/officeDocument/2006/relationships/slide" Target="/ppt/slides/slide4.xml" Id="R3410119bafbc41f2" /><Relationship Type="http://schemas.openxmlformats.org/officeDocument/2006/relationships/slide" Target="/ppt/slides/slide5.xml" Id="R4d17921ac2c440b0" /><Relationship Type="http://schemas.openxmlformats.org/officeDocument/2006/relationships/slide" Target="/ppt/slides/slide6.xml" Id="Rb070b774702f48c1" /><Relationship Type="http://schemas.openxmlformats.org/officeDocument/2006/relationships/slide" Target="/ppt/slides/slide7.xml" Id="R531e6f9cd8f24e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82fb7f7ee843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563f3b9d94be8" /><Relationship Type="http://schemas.openxmlformats.org/officeDocument/2006/relationships/theme" Target="/ppt/slideMasters/theme/theme1.xml" Id="R3f46572ae64e48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c563f3b9d94b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4dcc60b5a4d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606c68dfd41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9336af6e74e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85c6f23e74a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bc64ab3c147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0c270f39747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32d77e87442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THOMTOF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THOMTOF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THOMTOF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THOMTOF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THOMTOF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THOMTOF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137 945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138 155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THOMTOF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TOFTEN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THOMTOF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Reinsnesveien 161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8407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926 016 105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THOMTOF AS</a:t>
            </a:r>
          </a:p>
        </p:txBody>
      </p:sp>
    </p:spTree>
  </p:cSld>
  <p:clrMapOvr>
    <a:masterClrMapping xmlns:a="http://schemas.openxmlformats.org/drawingml/2006/main"/>
  </p:clrMapOvr>
</p:sld>
</file>