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453d48bd9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01e878bbf4d30"/>
  </p:sldMasterIdLst>
  <p:sldIdLst>
    <p:sldId xmlns:r="http://schemas.openxmlformats.org/officeDocument/2006/relationships" id="256" r:id="Ra0a02120c5a846f1"/>
    <p:sldId xmlns:r="http://schemas.openxmlformats.org/officeDocument/2006/relationships" id="257" r:id="R330a3f3fc95c479a"/>
    <p:sldId xmlns:r="http://schemas.openxmlformats.org/officeDocument/2006/relationships" id="258" r:id="R9e15fda7882f4025"/>
    <p:sldId xmlns:r="http://schemas.openxmlformats.org/officeDocument/2006/relationships" id="259" r:id="R5d2dda4e4e8f4f58"/>
    <p:sldId xmlns:r="http://schemas.openxmlformats.org/officeDocument/2006/relationships" id="260" r:id="R57652ab66a984890"/>
    <p:sldId xmlns:r="http://schemas.openxmlformats.org/officeDocument/2006/relationships" id="261" r:id="R34edf56d1c654d1b"/>
    <p:sldId xmlns:r="http://schemas.openxmlformats.org/officeDocument/2006/relationships" id="262" r:id="R317b05ac310e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01e878bbf4d30" /><Relationship Type="http://schemas.openxmlformats.org/officeDocument/2006/relationships/slide" Target="/ppt/slides/slide1.xml" Id="Ra0a02120c5a846f1" /><Relationship Type="http://schemas.openxmlformats.org/officeDocument/2006/relationships/slide" Target="/ppt/slides/slide2.xml" Id="R330a3f3fc95c479a" /><Relationship Type="http://schemas.openxmlformats.org/officeDocument/2006/relationships/slide" Target="/ppt/slides/slide3.xml" Id="R9e15fda7882f4025" /><Relationship Type="http://schemas.openxmlformats.org/officeDocument/2006/relationships/slide" Target="/ppt/slides/slide4.xml" Id="R5d2dda4e4e8f4f58" /><Relationship Type="http://schemas.openxmlformats.org/officeDocument/2006/relationships/slide" Target="/ppt/slides/slide5.xml" Id="R57652ab66a984890" /><Relationship Type="http://schemas.openxmlformats.org/officeDocument/2006/relationships/slide" Target="/ppt/slides/slide6.xml" Id="R34edf56d1c654d1b" /><Relationship Type="http://schemas.openxmlformats.org/officeDocument/2006/relationships/slide" Target="/ppt/slides/slide7.xml" Id="R317b05ac310e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8f5889729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f15ddf064f4a" /><Relationship Type="http://schemas.openxmlformats.org/officeDocument/2006/relationships/theme" Target="/ppt/slideMasters/theme/theme1.xml" Id="R414d8c85b238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6f15ddf06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748f38143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06517492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fff937bc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309a9942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5e6bed238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2c380cc1c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1d6ee799f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FJELLSEN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THOMAS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Kildahl Fjeld, Hellinga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