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e96b2f010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f749c3aa04198"/>
  </p:sldMasterIdLst>
  <p:sldIdLst>
    <p:sldId xmlns:r="http://schemas.openxmlformats.org/officeDocument/2006/relationships" id="256" r:id="R08432e10c4764f91"/>
    <p:sldId xmlns:r="http://schemas.openxmlformats.org/officeDocument/2006/relationships" id="257" r:id="R0e35bd20501a4c55"/>
    <p:sldId xmlns:r="http://schemas.openxmlformats.org/officeDocument/2006/relationships" id="258" r:id="R009f335c30004d95"/>
    <p:sldId xmlns:r="http://schemas.openxmlformats.org/officeDocument/2006/relationships" id="259" r:id="R2a5789c925bf404c"/>
    <p:sldId xmlns:r="http://schemas.openxmlformats.org/officeDocument/2006/relationships" id="260" r:id="R214b2b8b98114aff"/>
    <p:sldId xmlns:r="http://schemas.openxmlformats.org/officeDocument/2006/relationships" id="261" r:id="R5c8e49d14e724205"/>
    <p:sldId xmlns:r="http://schemas.openxmlformats.org/officeDocument/2006/relationships" id="262" r:id="R39d84afba94b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f749c3aa04198" /><Relationship Type="http://schemas.openxmlformats.org/officeDocument/2006/relationships/slide" Target="/ppt/slides/slide1.xml" Id="R08432e10c4764f91" /><Relationship Type="http://schemas.openxmlformats.org/officeDocument/2006/relationships/slide" Target="/ppt/slides/slide2.xml" Id="R0e35bd20501a4c55" /><Relationship Type="http://schemas.openxmlformats.org/officeDocument/2006/relationships/slide" Target="/ppt/slides/slide3.xml" Id="R009f335c30004d95" /><Relationship Type="http://schemas.openxmlformats.org/officeDocument/2006/relationships/slide" Target="/ppt/slides/slide4.xml" Id="R2a5789c925bf404c" /><Relationship Type="http://schemas.openxmlformats.org/officeDocument/2006/relationships/slide" Target="/ppt/slides/slide5.xml" Id="R214b2b8b98114aff" /><Relationship Type="http://schemas.openxmlformats.org/officeDocument/2006/relationships/slide" Target="/ppt/slides/slide6.xml" Id="R5c8e49d14e724205" /><Relationship Type="http://schemas.openxmlformats.org/officeDocument/2006/relationships/slide" Target="/ppt/slides/slide7.xml" Id="R39d84afba94b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7b2c46752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83392e0949f0" /><Relationship Type="http://schemas.openxmlformats.org/officeDocument/2006/relationships/theme" Target="/ppt/slideMasters/theme/theme1.xml" Id="R07606a575bdb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c83392e09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14081d7f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839f6a61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86a909f1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5b5fdad9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eef474fb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a59c8b0ad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febab1bd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CRANBALT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CRANBALT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29 240 865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CRANBALT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Regnskap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CRANBALT NORGE AS</a:t>
            </a:r>
          </a:p>
        </p:txBody>
      </p:sp>
    </p:spTree>
  </p:cSld>
  <p:clrMapOvr>
    <a:masterClrMapping xmlns:a="http://schemas.openxmlformats.org/drawingml/2006/main"/>
  </p:clrMapOvr>
</p:sld>
</file>