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419541899264e0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c1e450b6d934046"/>
  </p:sldMasterIdLst>
  <p:sldIdLst>
    <p:sldId xmlns:r="http://schemas.openxmlformats.org/officeDocument/2006/relationships" id="256" r:id="R6a38ef387ceb4e02"/>
    <p:sldId xmlns:r="http://schemas.openxmlformats.org/officeDocument/2006/relationships" id="257" r:id="R093980007d0c43ce"/>
    <p:sldId xmlns:r="http://schemas.openxmlformats.org/officeDocument/2006/relationships" id="258" r:id="Raf074ecfcdc842b3"/>
    <p:sldId xmlns:r="http://schemas.openxmlformats.org/officeDocument/2006/relationships" id="259" r:id="R22d4a52967864d6e"/>
    <p:sldId xmlns:r="http://schemas.openxmlformats.org/officeDocument/2006/relationships" id="260" r:id="Rfbbc86cfe24f4461"/>
    <p:sldId xmlns:r="http://schemas.openxmlformats.org/officeDocument/2006/relationships" id="261" r:id="R15fd5c0b32bc413d"/>
    <p:sldId xmlns:r="http://schemas.openxmlformats.org/officeDocument/2006/relationships" id="262" r:id="R566a251f00b547e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c1e450b6d934046" /><Relationship Type="http://schemas.openxmlformats.org/officeDocument/2006/relationships/slide" Target="/ppt/slides/slide1.xml" Id="R6a38ef387ceb4e02" /><Relationship Type="http://schemas.openxmlformats.org/officeDocument/2006/relationships/slide" Target="/ppt/slides/slide2.xml" Id="R093980007d0c43ce" /><Relationship Type="http://schemas.openxmlformats.org/officeDocument/2006/relationships/slide" Target="/ppt/slides/slide3.xml" Id="Raf074ecfcdc842b3" /><Relationship Type="http://schemas.openxmlformats.org/officeDocument/2006/relationships/slide" Target="/ppt/slides/slide4.xml" Id="R22d4a52967864d6e" /><Relationship Type="http://schemas.openxmlformats.org/officeDocument/2006/relationships/slide" Target="/ppt/slides/slide5.xml" Id="Rfbbc86cfe24f4461" /><Relationship Type="http://schemas.openxmlformats.org/officeDocument/2006/relationships/slide" Target="/ppt/slides/slide6.xml" Id="R15fd5c0b32bc413d" /><Relationship Type="http://schemas.openxmlformats.org/officeDocument/2006/relationships/slide" Target="/ppt/slides/slide7.xml" Id="R566a251f00b547e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294765e0d6d490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2be091b3e64f49" /><Relationship Type="http://schemas.openxmlformats.org/officeDocument/2006/relationships/theme" Target="/ppt/slideMasters/theme/theme1.xml" Id="Rdbadf827041743b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a2be091b3e64f4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211e638d9443a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ba783a62b342c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d0349ab43145e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33f567997a4d2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7310603d56480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f5603b92e54a6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dd66348b254e4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IØYNA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IØYNA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IØYNA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IØYNA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IØYNA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IØYNA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−49 918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12 511 913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147 152 663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147 888 000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IØYNA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INGER ØYHOVDEN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IØYNA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Tromsøgata 9A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0565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926 027 506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IØYNA AS</a:t>
            </a:r>
          </a:p>
        </p:txBody>
      </p:sp>
    </p:spTree>
  </p:cSld>
  <p:clrMapOvr>
    <a:masterClrMapping xmlns:a="http://schemas.openxmlformats.org/drawingml/2006/main"/>
  </p:clrMapOvr>
</p:sld>
</file>