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65005d826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bb218f56284392"/>
  </p:sldMasterIdLst>
  <p:sldIdLst>
    <p:sldId xmlns:r="http://schemas.openxmlformats.org/officeDocument/2006/relationships" id="256" r:id="R9f120520d07548dc"/>
    <p:sldId xmlns:r="http://schemas.openxmlformats.org/officeDocument/2006/relationships" id="257" r:id="Re7628601371941fb"/>
    <p:sldId xmlns:r="http://schemas.openxmlformats.org/officeDocument/2006/relationships" id="258" r:id="Re6f1526325d3460b"/>
    <p:sldId xmlns:r="http://schemas.openxmlformats.org/officeDocument/2006/relationships" id="259" r:id="Re5516db0277f4557"/>
    <p:sldId xmlns:r="http://schemas.openxmlformats.org/officeDocument/2006/relationships" id="260" r:id="R5bcf3b0cece24917"/>
    <p:sldId xmlns:r="http://schemas.openxmlformats.org/officeDocument/2006/relationships" id="261" r:id="R121d8ff8d7504431"/>
    <p:sldId xmlns:r="http://schemas.openxmlformats.org/officeDocument/2006/relationships" id="262" r:id="R0bc93835d287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b218f56284392" /><Relationship Type="http://schemas.openxmlformats.org/officeDocument/2006/relationships/slide" Target="/ppt/slides/slide1.xml" Id="R9f120520d07548dc" /><Relationship Type="http://schemas.openxmlformats.org/officeDocument/2006/relationships/slide" Target="/ppt/slides/slide2.xml" Id="Re7628601371941fb" /><Relationship Type="http://schemas.openxmlformats.org/officeDocument/2006/relationships/slide" Target="/ppt/slides/slide3.xml" Id="Re6f1526325d3460b" /><Relationship Type="http://schemas.openxmlformats.org/officeDocument/2006/relationships/slide" Target="/ppt/slides/slide4.xml" Id="Re5516db0277f4557" /><Relationship Type="http://schemas.openxmlformats.org/officeDocument/2006/relationships/slide" Target="/ppt/slides/slide5.xml" Id="R5bcf3b0cece24917" /><Relationship Type="http://schemas.openxmlformats.org/officeDocument/2006/relationships/slide" Target="/ppt/slides/slide6.xml" Id="R121d8ff8d7504431" /><Relationship Type="http://schemas.openxmlformats.org/officeDocument/2006/relationships/slide" Target="/ppt/slides/slide7.xml" Id="R0bc93835d287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ab59c1f21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9e774aae9408d" /><Relationship Type="http://schemas.openxmlformats.org/officeDocument/2006/relationships/theme" Target="/ppt/slideMasters/theme/theme1.xml" Id="R746e52241c68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9e774aae940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e5517639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5d3d8f4aa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c3d230547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c5336ea54c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db019d73949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0b0c23fea40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b843b80045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122 674 891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132 999 277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RUNE ØYHOVDEN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VIGELAND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HARALD ØYHOVDEN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MARGRETE VIGELAND ØYHOVDEN-NORDBY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263A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