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6111bc97ed44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7df67baf0c41c9"/>
  </p:sldMasterIdLst>
  <p:sldIdLst>
    <p:sldId xmlns:r="http://schemas.openxmlformats.org/officeDocument/2006/relationships" id="256" r:id="Rd9ba6abd0dde4c89"/>
    <p:sldId xmlns:r="http://schemas.openxmlformats.org/officeDocument/2006/relationships" id="257" r:id="R3fbf45f018bb4f4f"/>
    <p:sldId xmlns:r="http://schemas.openxmlformats.org/officeDocument/2006/relationships" id="258" r:id="Rbeb58b4204d548c6"/>
    <p:sldId xmlns:r="http://schemas.openxmlformats.org/officeDocument/2006/relationships" id="259" r:id="R5599e54e89a84923"/>
    <p:sldId xmlns:r="http://schemas.openxmlformats.org/officeDocument/2006/relationships" id="260" r:id="Re5c5cdc95f9844d9"/>
    <p:sldId xmlns:r="http://schemas.openxmlformats.org/officeDocument/2006/relationships" id="261" r:id="R5b25e9bcc62e4f1c"/>
    <p:sldId xmlns:r="http://schemas.openxmlformats.org/officeDocument/2006/relationships" id="262" r:id="R989139195b9242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7df67baf0c41c9" /><Relationship Type="http://schemas.openxmlformats.org/officeDocument/2006/relationships/slide" Target="/ppt/slides/slide1.xml" Id="Rd9ba6abd0dde4c89" /><Relationship Type="http://schemas.openxmlformats.org/officeDocument/2006/relationships/slide" Target="/ppt/slides/slide2.xml" Id="R3fbf45f018bb4f4f" /><Relationship Type="http://schemas.openxmlformats.org/officeDocument/2006/relationships/slide" Target="/ppt/slides/slide3.xml" Id="Rbeb58b4204d548c6" /><Relationship Type="http://schemas.openxmlformats.org/officeDocument/2006/relationships/slide" Target="/ppt/slides/slide4.xml" Id="R5599e54e89a84923" /><Relationship Type="http://schemas.openxmlformats.org/officeDocument/2006/relationships/slide" Target="/ppt/slides/slide5.xml" Id="Re5c5cdc95f9844d9" /><Relationship Type="http://schemas.openxmlformats.org/officeDocument/2006/relationships/slide" Target="/ppt/slides/slide6.xml" Id="R5b25e9bcc62e4f1c" /><Relationship Type="http://schemas.openxmlformats.org/officeDocument/2006/relationships/slide" Target="/ppt/slides/slide7.xml" Id="R989139195b9242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fa63c36c654a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13b12bb8a45f2" /><Relationship Type="http://schemas.openxmlformats.org/officeDocument/2006/relationships/theme" Target="/ppt/slideMasters/theme/theme1.xml" Id="Rbdbd457e04e842f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a13b12bb8a45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9b81d7ea6d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5254e73ac49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8386a62764f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29fe9390b48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d73cf72e004a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8a250cd774b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f80778cfb499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SPZ AS ble etablert [år] og holder til i Bølandet.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156 774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253 106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LINDA SUSANN ESPESETH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Frøystadvågvegen 104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6095 Bølandet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926 031 449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SPZ AS</a:t>
            </a:r>
          </a:p>
        </p:txBody>
      </p:sp>
    </p:spTree>
  </p:cSld>
  <p:clrMapOvr>
    <a:masterClrMapping xmlns:a="http://schemas.openxmlformats.org/drawingml/2006/main"/>
  </p:clrMapOvr>
</p:sld>
</file>