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acc4c00343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6c93afb2f414c"/>
  </p:sldMasterIdLst>
  <p:sldIdLst>
    <p:sldId xmlns:r="http://schemas.openxmlformats.org/officeDocument/2006/relationships" id="256" r:id="Rd1bad4a176334328"/>
    <p:sldId xmlns:r="http://schemas.openxmlformats.org/officeDocument/2006/relationships" id="257" r:id="R0f2c7de0f7b24204"/>
    <p:sldId xmlns:r="http://schemas.openxmlformats.org/officeDocument/2006/relationships" id="258" r:id="R5b4fba835ab343e9"/>
    <p:sldId xmlns:r="http://schemas.openxmlformats.org/officeDocument/2006/relationships" id="259" r:id="R457d758f784c453f"/>
    <p:sldId xmlns:r="http://schemas.openxmlformats.org/officeDocument/2006/relationships" id="260" r:id="Rc5c0fb4ce9d94298"/>
    <p:sldId xmlns:r="http://schemas.openxmlformats.org/officeDocument/2006/relationships" id="261" r:id="Re99c5ce9f1e6400f"/>
    <p:sldId xmlns:r="http://schemas.openxmlformats.org/officeDocument/2006/relationships" id="262" r:id="Re5f579ca65024c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6c93afb2f414c" /><Relationship Type="http://schemas.openxmlformats.org/officeDocument/2006/relationships/slide" Target="/ppt/slides/slide1.xml" Id="Rd1bad4a176334328" /><Relationship Type="http://schemas.openxmlformats.org/officeDocument/2006/relationships/slide" Target="/ppt/slides/slide2.xml" Id="R0f2c7de0f7b24204" /><Relationship Type="http://schemas.openxmlformats.org/officeDocument/2006/relationships/slide" Target="/ppt/slides/slide3.xml" Id="R5b4fba835ab343e9" /><Relationship Type="http://schemas.openxmlformats.org/officeDocument/2006/relationships/slide" Target="/ppt/slides/slide4.xml" Id="R457d758f784c453f" /><Relationship Type="http://schemas.openxmlformats.org/officeDocument/2006/relationships/slide" Target="/ppt/slides/slide5.xml" Id="Rc5c0fb4ce9d94298" /><Relationship Type="http://schemas.openxmlformats.org/officeDocument/2006/relationships/slide" Target="/ppt/slides/slide6.xml" Id="Re99c5ce9f1e6400f" /><Relationship Type="http://schemas.openxmlformats.org/officeDocument/2006/relationships/slide" Target="/ppt/slides/slide7.xml" Id="Re5f579ca65024c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db3f5b4d440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c4ddd0a504e3e" /><Relationship Type="http://schemas.openxmlformats.org/officeDocument/2006/relationships/theme" Target="/ppt/slideMasters/theme/theme1.xml" Id="R3e8c463fb98d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9c4ddd0a504e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dce5c346949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5c90bb2ef4a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7c6a6594f47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8c02898e9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3f2202cae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df603df5248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890ccc083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MOMENT EVENT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MOMENT EVENT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16 209 642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7 613 517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Lyseskrenten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926 033 751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 EVENT AS</a:t>
            </a:r>
          </a:p>
        </p:txBody>
      </p:sp>
    </p:spTree>
  </p:cSld>
  <p:clrMapOvr>
    <a:masterClrMapping xmlns:a="http://schemas.openxmlformats.org/drawingml/2006/main"/>
  </p:clrMapOvr>
</p:sld>
</file>