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0f5d6bd6b5f437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494c6bb4de6403b"/>
  </p:sldMasterIdLst>
  <p:sldIdLst>
    <p:sldId xmlns:r="http://schemas.openxmlformats.org/officeDocument/2006/relationships" id="256" r:id="Re5228cdd6bcb45e5"/>
    <p:sldId xmlns:r="http://schemas.openxmlformats.org/officeDocument/2006/relationships" id="257" r:id="R330d01bac88744f8"/>
    <p:sldId xmlns:r="http://schemas.openxmlformats.org/officeDocument/2006/relationships" id="258" r:id="R4c1707bee86d4573"/>
    <p:sldId xmlns:r="http://schemas.openxmlformats.org/officeDocument/2006/relationships" id="259" r:id="Rdc8510cd58e844d0"/>
    <p:sldId xmlns:r="http://schemas.openxmlformats.org/officeDocument/2006/relationships" id="260" r:id="R70e4b70b8c7a44d8"/>
    <p:sldId xmlns:r="http://schemas.openxmlformats.org/officeDocument/2006/relationships" id="261" r:id="R14505ca4f1d546a7"/>
    <p:sldId xmlns:r="http://schemas.openxmlformats.org/officeDocument/2006/relationships" id="262" r:id="R5c55ce8d56db40d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494c6bb4de6403b" /><Relationship Type="http://schemas.openxmlformats.org/officeDocument/2006/relationships/slide" Target="/ppt/slides/slide1.xml" Id="Re5228cdd6bcb45e5" /><Relationship Type="http://schemas.openxmlformats.org/officeDocument/2006/relationships/slide" Target="/ppt/slides/slide2.xml" Id="R330d01bac88744f8" /><Relationship Type="http://schemas.openxmlformats.org/officeDocument/2006/relationships/slide" Target="/ppt/slides/slide3.xml" Id="R4c1707bee86d4573" /><Relationship Type="http://schemas.openxmlformats.org/officeDocument/2006/relationships/slide" Target="/ppt/slides/slide4.xml" Id="Rdc8510cd58e844d0" /><Relationship Type="http://schemas.openxmlformats.org/officeDocument/2006/relationships/slide" Target="/ppt/slides/slide5.xml" Id="R70e4b70b8c7a44d8" /><Relationship Type="http://schemas.openxmlformats.org/officeDocument/2006/relationships/slide" Target="/ppt/slides/slide6.xml" Id="R14505ca4f1d546a7" /><Relationship Type="http://schemas.openxmlformats.org/officeDocument/2006/relationships/slide" Target="/ppt/slides/slide7.xml" Id="R5c55ce8d56db40d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57ed0708d84b2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e6838b718940fc" /><Relationship Type="http://schemas.openxmlformats.org/officeDocument/2006/relationships/theme" Target="/ppt/slideMasters/theme/theme1.xml" Id="Ra41789017acc4c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9e6838b718940f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400408553a46a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8043966039418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9dcc54834442b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1e4b04aac46f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7bb36a7be5418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ae597c02e94bc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5145456a246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SANDVIKSÅSEN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SANDVIKSÅSEN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−3 763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2 773 237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2 629 362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2 629 362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JØRGEN ANDRESEN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Anthon Walles vei 19B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926 034 634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SANDVIKSÅSEN AS</a:t>
            </a:r>
          </a:p>
        </p:txBody>
      </p:sp>
    </p:spTree>
  </p:cSld>
  <p:clrMapOvr>
    <a:masterClrMapping xmlns:a="http://schemas.openxmlformats.org/drawingml/2006/main"/>
  </p:clrMapOvr>
</p:sld>
</file>