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8dd3ed286d45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e8312804e6494d"/>
  </p:sldMasterIdLst>
  <p:sldIdLst>
    <p:sldId xmlns:r="http://schemas.openxmlformats.org/officeDocument/2006/relationships" id="256" r:id="R16dfa6bc1aa4497e"/>
    <p:sldId xmlns:r="http://schemas.openxmlformats.org/officeDocument/2006/relationships" id="257" r:id="Rb1ee691d4a1b4547"/>
    <p:sldId xmlns:r="http://schemas.openxmlformats.org/officeDocument/2006/relationships" id="258" r:id="R25ada031f20d4b0f"/>
    <p:sldId xmlns:r="http://schemas.openxmlformats.org/officeDocument/2006/relationships" id="259" r:id="Rb93228c7d0c44b4a"/>
    <p:sldId xmlns:r="http://schemas.openxmlformats.org/officeDocument/2006/relationships" id="260" r:id="R7c20c2323c5841eb"/>
    <p:sldId xmlns:r="http://schemas.openxmlformats.org/officeDocument/2006/relationships" id="261" r:id="Rcbd25815c9fd4469"/>
    <p:sldId xmlns:r="http://schemas.openxmlformats.org/officeDocument/2006/relationships" id="262" r:id="R946524e7365f49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e8312804e6494d" /><Relationship Type="http://schemas.openxmlformats.org/officeDocument/2006/relationships/slide" Target="/ppt/slides/slide1.xml" Id="R16dfa6bc1aa4497e" /><Relationship Type="http://schemas.openxmlformats.org/officeDocument/2006/relationships/slide" Target="/ppt/slides/slide2.xml" Id="Rb1ee691d4a1b4547" /><Relationship Type="http://schemas.openxmlformats.org/officeDocument/2006/relationships/slide" Target="/ppt/slides/slide3.xml" Id="R25ada031f20d4b0f" /><Relationship Type="http://schemas.openxmlformats.org/officeDocument/2006/relationships/slide" Target="/ppt/slides/slide4.xml" Id="Rb93228c7d0c44b4a" /><Relationship Type="http://schemas.openxmlformats.org/officeDocument/2006/relationships/slide" Target="/ppt/slides/slide5.xml" Id="R7c20c2323c5841eb" /><Relationship Type="http://schemas.openxmlformats.org/officeDocument/2006/relationships/slide" Target="/ppt/slides/slide6.xml" Id="Rcbd25815c9fd4469" /><Relationship Type="http://schemas.openxmlformats.org/officeDocument/2006/relationships/slide" Target="/ppt/slides/slide7.xml" Id="R946524e7365f49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687247751b4f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ab3ccd98649fa" /><Relationship Type="http://schemas.openxmlformats.org/officeDocument/2006/relationships/theme" Target="/ppt/slideMasters/theme/theme1.xml" Id="Rdaaffdb9b85540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7ab3ccd98649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1c791f59b4d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87041f74244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ab3cc5ccd47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18b3753d641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0b18e6af347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571e9df244d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818d526e34e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SKAVL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SKAVL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SKAVL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SKAVL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SKAVL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SKAVL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6 724 997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−313 976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1 207 161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3 198 232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8 790 761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SKAVL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PUNTA VITTORIA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WOLFGANG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 INC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SUNDLI-HÄRDIG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LOOP INVEST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PVN18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SKAVL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Nonnesetergaten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926 038 362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SKAVL AS</a:t>
            </a:r>
          </a:p>
        </p:txBody>
      </p:sp>
    </p:spTree>
  </p:cSld>
  <p:clrMapOvr>
    <a:masterClrMapping xmlns:a="http://schemas.openxmlformats.org/drawingml/2006/main"/>
  </p:clrMapOvr>
</p:sld>
</file>