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66e6ea7036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3813b8e6343c1"/>
  </p:sldMasterIdLst>
  <p:sldIdLst>
    <p:sldId xmlns:r="http://schemas.openxmlformats.org/officeDocument/2006/relationships" id="256" r:id="R2fa5f8c5b7114980"/>
    <p:sldId xmlns:r="http://schemas.openxmlformats.org/officeDocument/2006/relationships" id="257" r:id="Rf7e90f3f86fb4d0d"/>
    <p:sldId xmlns:r="http://schemas.openxmlformats.org/officeDocument/2006/relationships" id="258" r:id="R76b5ed288c6e428d"/>
    <p:sldId xmlns:r="http://schemas.openxmlformats.org/officeDocument/2006/relationships" id="259" r:id="R882dcf73af4f4ced"/>
    <p:sldId xmlns:r="http://schemas.openxmlformats.org/officeDocument/2006/relationships" id="260" r:id="R07764878652b401c"/>
    <p:sldId xmlns:r="http://schemas.openxmlformats.org/officeDocument/2006/relationships" id="261" r:id="Rf97c36054768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3813b8e6343c1" /><Relationship Type="http://schemas.openxmlformats.org/officeDocument/2006/relationships/slide" Target="/ppt/slides/slide1.xml" Id="R2fa5f8c5b7114980" /><Relationship Type="http://schemas.openxmlformats.org/officeDocument/2006/relationships/slide" Target="/ppt/slides/slide2.xml" Id="Rf7e90f3f86fb4d0d" /><Relationship Type="http://schemas.openxmlformats.org/officeDocument/2006/relationships/slide" Target="/ppt/slides/slide3.xml" Id="R76b5ed288c6e428d" /><Relationship Type="http://schemas.openxmlformats.org/officeDocument/2006/relationships/slide" Target="/ppt/slides/slide4.xml" Id="R882dcf73af4f4ced" /><Relationship Type="http://schemas.openxmlformats.org/officeDocument/2006/relationships/slide" Target="/ppt/slides/slide5.xml" Id="R07764878652b401c" /><Relationship Type="http://schemas.openxmlformats.org/officeDocument/2006/relationships/slide" Target="/ppt/slides/slide6.xml" Id="Rf97c36054768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15bdc9a58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88e0e1f145f6" /><Relationship Type="http://schemas.openxmlformats.org/officeDocument/2006/relationships/theme" Target="/ppt/slideMasters/theme/theme1.xml" Id="R383d87954616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188e0e1f1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55e304a9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276b7524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c295e53f7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ee23f2e5547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8cc6869e1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2170e5b3e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BILTEKNIKK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BILTEKNIKK ASKIM AS</a:t>
            </a:r>
          </a:p>
        </p:txBody>
      </p:sp>
    </p:spTree>
  </p:cSld>
  <p:clrMapOvr>
    <a:masterClrMapping xmlns:a="http://schemas.openxmlformats.org/drawingml/2006/main"/>
  </p:clrMapOvr>
</p:sld>
</file>