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84565c973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a3d7c2d44447c5"/>
  </p:sldMasterIdLst>
  <p:sldIdLst>
    <p:sldId xmlns:r="http://schemas.openxmlformats.org/officeDocument/2006/relationships" id="256" r:id="R9274a3011042474c"/>
    <p:sldId xmlns:r="http://schemas.openxmlformats.org/officeDocument/2006/relationships" id="257" r:id="R68a18ebdf506422d"/>
    <p:sldId xmlns:r="http://schemas.openxmlformats.org/officeDocument/2006/relationships" id="258" r:id="R759ffa55d1424b2f"/>
    <p:sldId xmlns:r="http://schemas.openxmlformats.org/officeDocument/2006/relationships" id="259" r:id="Rb09cf1fa59474428"/>
    <p:sldId xmlns:r="http://schemas.openxmlformats.org/officeDocument/2006/relationships" id="260" r:id="Rc21ff9f970ff439a"/>
    <p:sldId xmlns:r="http://schemas.openxmlformats.org/officeDocument/2006/relationships" id="261" r:id="Rb523aabc6e6345f2"/>
    <p:sldId xmlns:r="http://schemas.openxmlformats.org/officeDocument/2006/relationships" id="262" r:id="R5aab6efe6f394d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3d7c2d44447c5" /><Relationship Type="http://schemas.openxmlformats.org/officeDocument/2006/relationships/slide" Target="/ppt/slides/slide1.xml" Id="R9274a3011042474c" /><Relationship Type="http://schemas.openxmlformats.org/officeDocument/2006/relationships/slide" Target="/ppt/slides/slide2.xml" Id="R68a18ebdf506422d" /><Relationship Type="http://schemas.openxmlformats.org/officeDocument/2006/relationships/slide" Target="/ppt/slides/slide3.xml" Id="R759ffa55d1424b2f" /><Relationship Type="http://schemas.openxmlformats.org/officeDocument/2006/relationships/slide" Target="/ppt/slides/slide4.xml" Id="Rb09cf1fa59474428" /><Relationship Type="http://schemas.openxmlformats.org/officeDocument/2006/relationships/slide" Target="/ppt/slides/slide5.xml" Id="Rc21ff9f970ff439a" /><Relationship Type="http://schemas.openxmlformats.org/officeDocument/2006/relationships/slide" Target="/ppt/slides/slide6.xml" Id="Rb523aabc6e6345f2" /><Relationship Type="http://schemas.openxmlformats.org/officeDocument/2006/relationships/slide" Target="/ppt/slides/slide7.xml" Id="R5aab6efe6f394d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5a1466c67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cd266d04841a9" /><Relationship Type="http://schemas.openxmlformats.org/officeDocument/2006/relationships/theme" Target="/ppt/slideMasters/theme/theme1.xml" Id="Ra0ff3096ae2c41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8cd266d04841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5f8369cef4a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1cd672225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d99ff190e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fbd22f121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f3c533142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0839ad9514b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1811ec96b42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BILTEKNIKK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BILTEKNIKK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4 438 342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−749 795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−755 368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−785 717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BILTEKNIKK MYSEN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