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d276d6e4445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a22264c11642b3"/>
  </p:sldMasterIdLst>
  <p:sldIdLst>
    <p:sldId xmlns:r="http://schemas.openxmlformats.org/officeDocument/2006/relationships" id="256" r:id="R51f93fed1c5f4d50"/>
    <p:sldId xmlns:r="http://schemas.openxmlformats.org/officeDocument/2006/relationships" id="257" r:id="Rb735ec0b2af54c12"/>
    <p:sldId xmlns:r="http://schemas.openxmlformats.org/officeDocument/2006/relationships" id="258" r:id="R4c254d21f10d42a8"/>
    <p:sldId xmlns:r="http://schemas.openxmlformats.org/officeDocument/2006/relationships" id="259" r:id="R19f19463bf1d4e33"/>
    <p:sldId xmlns:r="http://schemas.openxmlformats.org/officeDocument/2006/relationships" id="260" r:id="Rc11fc0b39b194701"/>
    <p:sldId xmlns:r="http://schemas.openxmlformats.org/officeDocument/2006/relationships" id="261" r:id="Re45953726e2847f0"/>
    <p:sldId xmlns:r="http://schemas.openxmlformats.org/officeDocument/2006/relationships" id="262" r:id="R9488a1b1ea4b46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22264c11642b3" /><Relationship Type="http://schemas.openxmlformats.org/officeDocument/2006/relationships/slide" Target="/ppt/slides/slide1.xml" Id="R51f93fed1c5f4d50" /><Relationship Type="http://schemas.openxmlformats.org/officeDocument/2006/relationships/slide" Target="/ppt/slides/slide2.xml" Id="Rb735ec0b2af54c12" /><Relationship Type="http://schemas.openxmlformats.org/officeDocument/2006/relationships/slide" Target="/ppt/slides/slide3.xml" Id="R4c254d21f10d42a8" /><Relationship Type="http://schemas.openxmlformats.org/officeDocument/2006/relationships/slide" Target="/ppt/slides/slide4.xml" Id="R19f19463bf1d4e33" /><Relationship Type="http://schemas.openxmlformats.org/officeDocument/2006/relationships/slide" Target="/ppt/slides/slide5.xml" Id="Rc11fc0b39b194701" /><Relationship Type="http://schemas.openxmlformats.org/officeDocument/2006/relationships/slide" Target="/ppt/slides/slide6.xml" Id="Re45953726e2847f0" /><Relationship Type="http://schemas.openxmlformats.org/officeDocument/2006/relationships/slide" Target="/ppt/slides/slide7.xml" Id="R9488a1b1ea4b46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d2a12462f46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ea0ca503f424d" /><Relationship Type="http://schemas.openxmlformats.org/officeDocument/2006/relationships/theme" Target="/ppt/slideMasters/theme/theme1.xml" Id="Rcc3b605da04a49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ea0ca503f42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7c20a82f64b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561ab139647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6e16845a14b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a2999f6a24a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a23eb3b3f4b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d5419531841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b9e9ecb3e4d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JAHO MUR OG FASADE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JAHO MUR OG FASADE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13 200 004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564 411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339 706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3 522 881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JAHO MUR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Grønngjelet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926 038 788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OG FASADE AS</a:t>
            </a:r>
          </a:p>
        </p:txBody>
      </p:sp>
    </p:spTree>
  </p:cSld>
  <p:clrMapOvr>
    <a:masterClrMapping xmlns:a="http://schemas.openxmlformats.org/drawingml/2006/main"/>
  </p:clrMapOvr>
</p:sld>
</file>