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a62972a0544c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d4c74267aa4824"/>
  </p:sldMasterIdLst>
  <p:sldIdLst>
    <p:sldId xmlns:r="http://schemas.openxmlformats.org/officeDocument/2006/relationships" id="256" r:id="R21f1992045bc47b9"/>
    <p:sldId xmlns:r="http://schemas.openxmlformats.org/officeDocument/2006/relationships" id="257" r:id="R92417472245846ce"/>
    <p:sldId xmlns:r="http://schemas.openxmlformats.org/officeDocument/2006/relationships" id="258" r:id="R6777733a7d044541"/>
    <p:sldId xmlns:r="http://schemas.openxmlformats.org/officeDocument/2006/relationships" id="259" r:id="R5ea959edfd534f76"/>
    <p:sldId xmlns:r="http://schemas.openxmlformats.org/officeDocument/2006/relationships" id="260" r:id="Rff5ec5f7d60341ac"/>
    <p:sldId xmlns:r="http://schemas.openxmlformats.org/officeDocument/2006/relationships" id="261" r:id="R7d3ac6a958ab4d2b"/>
    <p:sldId xmlns:r="http://schemas.openxmlformats.org/officeDocument/2006/relationships" id="262" r:id="Re1a7a49c7e4e4f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d4c74267aa4824" /><Relationship Type="http://schemas.openxmlformats.org/officeDocument/2006/relationships/slide" Target="/ppt/slides/slide1.xml" Id="R21f1992045bc47b9" /><Relationship Type="http://schemas.openxmlformats.org/officeDocument/2006/relationships/slide" Target="/ppt/slides/slide2.xml" Id="R92417472245846ce" /><Relationship Type="http://schemas.openxmlformats.org/officeDocument/2006/relationships/slide" Target="/ppt/slides/slide3.xml" Id="R6777733a7d044541" /><Relationship Type="http://schemas.openxmlformats.org/officeDocument/2006/relationships/slide" Target="/ppt/slides/slide4.xml" Id="R5ea959edfd534f76" /><Relationship Type="http://schemas.openxmlformats.org/officeDocument/2006/relationships/slide" Target="/ppt/slides/slide5.xml" Id="Rff5ec5f7d60341ac" /><Relationship Type="http://schemas.openxmlformats.org/officeDocument/2006/relationships/slide" Target="/ppt/slides/slide6.xml" Id="R7d3ac6a958ab4d2b" /><Relationship Type="http://schemas.openxmlformats.org/officeDocument/2006/relationships/slide" Target="/ppt/slides/slide7.xml" Id="Re1a7a49c7e4e4f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ff001a00e44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df0901d0f446d" /><Relationship Type="http://schemas.openxmlformats.org/officeDocument/2006/relationships/theme" Target="/ppt/slideMasters/theme/theme1.xml" Id="R96dd6798c43541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adf0901d0f44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b1e44457a46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d040424e446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228a3264745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92356741b4e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2814d482641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e429bf91341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0b8aab04a42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SØRLIE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57 840 151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58 748 920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60 900 782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SØRLIE BERNT SONDRE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Kråkerøyveien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926 039 482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SØRLIE AS</a:t>
            </a:r>
          </a:p>
        </p:txBody>
      </p:sp>
    </p:spTree>
  </p:cSld>
  <p:clrMapOvr>
    <a:masterClrMapping xmlns:a="http://schemas.openxmlformats.org/drawingml/2006/main"/>
  </p:clrMapOvr>
</p:sld>
</file>