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da6165c6d643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70324c25e94410"/>
  </p:sldMasterIdLst>
  <p:sldIdLst>
    <p:sldId xmlns:r="http://schemas.openxmlformats.org/officeDocument/2006/relationships" id="256" r:id="R73eaf8b4c7844ca1"/>
    <p:sldId xmlns:r="http://schemas.openxmlformats.org/officeDocument/2006/relationships" id="257" r:id="Rf7b0b86b5df9440c"/>
    <p:sldId xmlns:r="http://schemas.openxmlformats.org/officeDocument/2006/relationships" id="258" r:id="R66618970d6d34566"/>
    <p:sldId xmlns:r="http://schemas.openxmlformats.org/officeDocument/2006/relationships" id="259" r:id="Re5091de4fb5d4cd1"/>
    <p:sldId xmlns:r="http://schemas.openxmlformats.org/officeDocument/2006/relationships" id="260" r:id="Rb782db95b49d4f43"/>
    <p:sldId xmlns:r="http://schemas.openxmlformats.org/officeDocument/2006/relationships" id="261" r:id="R6b38265c4549424f"/>
    <p:sldId xmlns:r="http://schemas.openxmlformats.org/officeDocument/2006/relationships" id="262" r:id="R9f8bb923cd4f46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0324c25e94410" /><Relationship Type="http://schemas.openxmlformats.org/officeDocument/2006/relationships/slide" Target="/ppt/slides/slide1.xml" Id="R73eaf8b4c7844ca1" /><Relationship Type="http://schemas.openxmlformats.org/officeDocument/2006/relationships/slide" Target="/ppt/slides/slide2.xml" Id="Rf7b0b86b5df9440c" /><Relationship Type="http://schemas.openxmlformats.org/officeDocument/2006/relationships/slide" Target="/ppt/slides/slide3.xml" Id="R66618970d6d34566" /><Relationship Type="http://schemas.openxmlformats.org/officeDocument/2006/relationships/slide" Target="/ppt/slides/slide4.xml" Id="Re5091de4fb5d4cd1" /><Relationship Type="http://schemas.openxmlformats.org/officeDocument/2006/relationships/slide" Target="/ppt/slides/slide5.xml" Id="Rb782db95b49d4f43" /><Relationship Type="http://schemas.openxmlformats.org/officeDocument/2006/relationships/slide" Target="/ppt/slides/slide6.xml" Id="R6b38265c4549424f" /><Relationship Type="http://schemas.openxmlformats.org/officeDocument/2006/relationships/slide" Target="/ppt/slides/slide7.xml" Id="R9f8bb923cd4f46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67717961242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30674c36044de" /><Relationship Type="http://schemas.openxmlformats.org/officeDocument/2006/relationships/theme" Target="/ppt/slideMasters/theme/theme1.xml" Id="R58a9a5465d6245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e30674c36044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696f9666345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79093106f4f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565b2fd3547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305f53bd642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ba74682be47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e51a64c754a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c075dbd674e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ANANSI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ANANSI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ANANSI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ANANSI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ANANSI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ANANSI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878 013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−221 075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−222 593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−153 092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ANANSI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STEFFEN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ANANSI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Steffen Oftedal, Ekebergveien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steffeno@gmail.com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926 044 664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ANANSI AS</a:t>
            </a:r>
          </a:p>
        </p:txBody>
      </p:sp>
    </p:spTree>
  </p:cSld>
  <p:clrMapOvr>
    <a:masterClrMapping xmlns:a="http://schemas.openxmlformats.org/drawingml/2006/main"/>
  </p:clrMapOvr>
</p:sld>
</file>