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8f3b035c3347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242eda1af4e39"/>
  </p:sldMasterIdLst>
  <p:sldIdLst>
    <p:sldId xmlns:r="http://schemas.openxmlformats.org/officeDocument/2006/relationships" id="256" r:id="Rf147a873f83b4d5b"/>
    <p:sldId xmlns:r="http://schemas.openxmlformats.org/officeDocument/2006/relationships" id="257" r:id="Rd9ff511193024f78"/>
    <p:sldId xmlns:r="http://schemas.openxmlformats.org/officeDocument/2006/relationships" id="258" r:id="R356cfffb75504f06"/>
    <p:sldId xmlns:r="http://schemas.openxmlformats.org/officeDocument/2006/relationships" id="259" r:id="R282faa06673e480f"/>
    <p:sldId xmlns:r="http://schemas.openxmlformats.org/officeDocument/2006/relationships" id="260" r:id="R338b5345b38d4d24"/>
    <p:sldId xmlns:r="http://schemas.openxmlformats.org/officeDocument/2006/relationships" id="261" r:id="Rfc5d1a73834d46f6"/>
    <p:sldId xmlns:r="http://schemas.openxmlformats.org/officeDocument/2006/relationships" id="262" r:id="Rc401b68573ce47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242eda1af4e39" /><Relationship Type="http://schemas.openxmlformats.org/officeDocument/2006/relationships/slide" Target="/ppt/slides/slide1.xml" Id="Rf147a873f83b4d5b" /><Relationship Type="http://schemas.openxmlformats.org/officeDocument/2006/relationships/slide" Target="/ppt/slides/slide2.xml" Id="Rd9ff511193024f78" /><Relationship Type="http://schemas.openxmlformats.org/officeDocument/2006/relationships/slide" Target="/ppt/slides/slide3.xml" Id="R356cfffb75504f06" /><Relationship Type="http://schemas.openxmlformats.org/officeDocument/2006/relationships/slide" Target="/ppt/slides/slide4.xml" Id="R282faa06673e480f" /><Relationship Type="http://schemas.openxmlformats.org/officeDocument/2006/relationships/slide" Target="/ppt/slides/slide5.xml" Id="R338b5345b38d4d24" /><Relationship Type="http://schemas.openxmlformats.org/officeDocument/2006/relationships/slide" Target="/ppt/slides/slide6.xml" Id="Rfc5d1a73834d46f6" /><Relationship Type="http://schemas.openxmlformats.org/officeDocument/2006/relationships/slide" Target="/ppt/slides/slide7.xml" Id="Rc401b68573ce47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86273a03d46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9c74c1ef94b5b" /><Relationship Type="http://schemas.openxmlformats.org/officeDocument/2006/relationships/theme" Target="/ppt/slideMasters/theme/theme1.xml" Id="Rcbdc68a11b8c44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9c74c1ef94b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20301cef448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76169a2dd4b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ed36f69d5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f19ed4de704c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d11cf2e91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4ab16922840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78a07412c40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LLH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LLH 2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12 316 355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121 559 339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126 665 510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LØSETH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LLH 1 AS  –  43,3 %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LØSETH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6650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LLH 2 AS</a:t>
            </a:r>
          </a:p>
        </p:txBody>
      </p:sp>
    </p:spTree>
  </p:cSld>
  <p:clrMapOvr>
    <a:masterClrMapping xmlns:a="http://schemas.openxmlformats.org/drawingml/2006/main"/>
  </p:clrMapOvr>
</p:sld>
</file>