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203a7be663a4e9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7ff67b1a4004f76"/>
  </p:sldMasterIdLst>
  <p:sldIdLst>
    <p:sldId xmlns:r="http://schemas.openxmlformats.org/officeDocument/2006/relationships" id="256" r:id="R5506612de7f748a3"/>
    <p:sldId xmlns:r="http://schemas.openxmlformats.org/officeDocument/2006/relationships" id="257" r:id="R0f66754df4054a62"/>
    <p:sldId xmlns:r="http://schemas.openxmlformats.org/officeDocument/2006/relationships" id="258" r:id="Rc74613e39476463b"/>
    <p:sldId xmlns:r="http://schemas.openxmlformats.org/officeDocument/2006/relationships" id="259" r:id="Rdb3f6e6bf33b4d2b"/>
    <p:sldId xmlns:r="http://schemas.openxmlformats.org/officeDocument/2006/relationships" id="260" r:id="R13fd6b7322bf4687"/>
    <p:sldId xmlns:r="http://schemas.openxmlformats.org/officeDocument/2006/relationships" id="261" r:id="R49532d6a5fdc48dc"/>
    <p:sldId xmlns:r="http://schemas.openxmlformats.org/officeDocument/2006/relationships" id="262" r:id="R554d1f2841904d2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7ff67b1a4004f76" /><Relationship Type="http://schemas.openxmlformats.org/officeDocument/2006/relationships/slide" Target="/ppt/slides/slide1.xml" Id="R5506612de7f748a3" /><Relationship Type="http://schemas.openxmlformats.org/officeDocument/2006/relationships/slide" Target="/ppt/slides/slide2.xml" Id="R0f66754df4054a62" /><Relationship Type="http://schemas.openxmlformats.org/officeDocument/2006/relationships/slide" Target="/ppt/slides/slide3.xml" Id="Rc74613e39476463b" /><Relationship Type="http://schemas.openxmlformats.org/officeDocument/2006/relationships/slide" Target="/ppt/slides/slide4.xml" Id="Rdb3f6e6bf33b4d2b" /><Relationship Type="http://schemas.openxmlformats.org/officeDocument/2006/relationships/slide" Target="/ppt/slides/slide5.xml" Id="R13fd6b7322bf4687" /><Relationship Type="http://schemas.openxmlformats.org/officeDocument/2006/relationships/slide" Target="/ppt/slides/slide6.xml" Id="R49532d6a5fdc48dc" /><Relationship Type="http://schemas.openxmlformats.org/officeDocument/2006/relationships/slide" Target="/ppt/slides/slide7.xml" Id="R554d1f2841904d2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23fb34515964d1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fcdabe3e04741dd" /><Relationship Type="http://schemas.openxmlformats.org/officeDocument/2006/relationships/theme" Target="/ppt/slideMasters/theme/theme1.xml" Id="Rb4428b416536456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fcdabe3e04741d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6a05523c595489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45776c05a054a3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39688f92764414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5ca9270066a452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b2482c3af574f6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817ed43b0f4435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461e247493646e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PARCEL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PARCEL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PARCEL AS ble etablert [år] og holder til i Ålesund.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PARCEL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PARCEL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PARCEL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−12 571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104 799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145 141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147 004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PARCEL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HELENE SÆTRE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PARCEL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Helene Sætre, Brudesletta 4B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6013 Ålesund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926 045 113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PARCEL AS</a:t>
            </a:r>
          </a:p>
        </p:txBody>
      </p:sp>
    </p:spTree>
  </p:cSld>
  <p:clrMapOvr>
    <a:masterClrMapping xmlns:a="http://schemas.openxmlformats.org/drawingml/2006/main"/>
  </p:clrMapOvr>
</p:sld>
</file>