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b623026f4aa439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7fbaa0531444307"/>
  </p:sldMasterIdLst>
  <p:sldIdLst>
    <p:sldId xmlns:r="http://schemas.openxmlformats.org/officeDocument/2006/relationships" id="256" r:id="R24f34f795b6c4dc8"/>
    <p:sldId xmlns:r="http://schemas.openxmlformats.org/officeDocument/2006/relationships" id="257" r:id="R80574905f9f0459d"/>
    <p:sldId xmlns:r="http://schemas.openxmlformats.org/officeDocument/2006/relationships" id="258" r:id="R85074861344747cc"/>
    <p:sldId xmlns:r="http://schemas.openxmlformats.org/officeDocument/2006/relationships" id="259" r:id="R857c194030b141ff"/>
    <p:sldId xmlns:r="http://schemas.openxmlformats.org/officeDocument/2006/relationships" id="260" r:id="R26758d2812b544cb"/>
    <p:sldId xmlns:r="http://schemas.openxmlformats.org/officeDocument/2006/relationships" id="261" r:id="Rbc027f679a4642ae"/>
    <p:sldId xmlns:r="http://schemas.openxmlformats.org/officeDocument/2006/relationships" id="262" r:id="R57dbe7409b814b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7fbaa0531444307" /><Relationship Type="http://schemas.openxmlformats.org/officeDocument/2006/relationships/slide" Target="/ppt/slides/slide1.xml" Id="R24f34f795b6c4dc8" /><Relationship Type="http://schemas.openxmlformats.org/officeDocument/2006/relationships/slide" Target="/ppt/slides/slide2.xml" Id="R80574905f9f0459d" /><Relationship Type="http://schemas.openxmlformats.org/officeDocument/2006/relationships/slide" Target="/ppt/slides/slide3.xml" Id="R85074861344747cc" /><Relationship Type="http://schemas.openxmlformats.org/officeDocument/2006/relationships/slide" Target="/ppt/slides/slide4.xml" Id="R857c194030b141ff" /><Relationship Type="http://schemas.openxmlformats.org/officeDocument/2006/relationships/slide" Target="/ppt/slides/slide5.xml" Id="R26758d2812b544cb" /><Relationship Type="http://schemas.openxmlformats.org/officeDocument/2006/relationships/slide" Target="/ppt/slides/slide6.xml" Id="Rbc027f679a4642ae" /><Relationship Type="http://schemas.openxmlformats.org/officeDocument/2006/relationships/slide" Target="/ppt/slides/slide7.xml" Id="R57dbe7409b814b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5f9921366474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72a01fe40045ec" /><Relationship Type="http://schemas.openxmlformats.org/officeDocument/2006/relationships/theme" Target="/ppt/slideMasters/theme/theme1.xml" Id="R1a476d6d558944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072a01fe40045e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41d100c228469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d2159f79344b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78d87efee4441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b272ec38bd43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9ae8f17e954a3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a3e75b26e4480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98d0bf351d43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LINEOS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LINEOS AS ble etablert [år] og holder til i Tau.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−3 567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1 653 185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5 315 079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5 355 397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MÆHLE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Smiursbakken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4120 Tau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926 045 571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LINEOS AS</a:t>
            </a:r>
          </a:p>
        </p:txBody>
      </p:sp>
    </p:spTree>
  </p:cSld>
  <p:clrMapOvr>
    <a:masterClrMapping xmlns:a="http://schemas.openxmlformats.org/drawingml/2006/main"/>
  </p:clrMapOvr>
</p:sld>
</file>