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be07d01cba4b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81fa0d055a47e8"/>
  </p:sldMasterIdLst>
  <p:sldIdLst>
    <p:sldId xmlns:r="http://schemas.openxmlformats.org/officeDocument/2006/relationships" id="256" r:id="R83e1c021e2254a9d"/>
    <p:sldId xmlns:r="http://schemas.openxmlformats.org/officeDocument/2006/relationships" id="257" r:id="Rcb018e2963624cca"/>
    <p:sldId xmlns:r="http://schemas.openxmlformats.org/officeDocument/2006/relationships" id="258" r:id="Rf3ea4d44ad2a4757"/>
    <p:sldId xmlns:r="http://schemas.openxmlformats.org/officeDocument/2006/relationships" id="259" r:id="Rcb2ec2aa432a487a"/>
    <p:sldId xmlns:r="http://schemas.openxmlformats.org/officeDocument/2006/relationships" id="260" r:id="Rdfd37baf976f4f04"/>
    <p:sldId xmlns:r="http://schemas.openxmlformats.org/officeDocument/2006/relationships" id="261" r:id="R4366b824712842b1"/>
    <p:sldId xmlns:r="http://schemas.openxmlformats.org/officeDocument/2006/relationships" id="262" r:id="Ra43e2281f30e41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81fa0d055a47e8" /><Relationship Type="http://schemas.openxmlformats.org/officeDocument/2006/relationships/slide" Target="/ppt/slides/slide1.xml" Id="R83e1c021e2254a9d" /><Relationship Type="http://schemas.openxmlformats.org/officeDocument/2006/relationships/slide" Target="/ppt/slides/slide2.xml" Id="Rcb018e2963624cca" /><Relationship Type="http://schemas.openxmlformats.org/officeDocument/2006/relationships/slide" Target="/ppt/slides/slide3.xml" Id="Rf3ea4d44ad2a4757" /><Relationship Type="http://schemas.openxmlformats.org/officeDocument/2006/relationships/slide" Target="/ppt/slides/slide4.xml" Id="Rcb2ec2aa432a487a" /><Relationship Type="http://schemas.openxmlformats.org/officeDocument/2006/relationships/slide" Target="/ppt/slides/slide5.xml" Id="Rdfd37baf976f4f04" /><Relationship Type="http://schemas.openxmlformats.org/officeDocument/2006/relationships/slide" Target="/ppt/slides/slide6.xml" Id="R4366b824712842b1" /><Relationship Type="http://schemas.openxmlformats.org/officeDocument/2006/relationships/slide" Target="/ppt/slides/slide7.xml" Id="Ra43e2281f30e41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9f805a23be42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d5a39072e444f" /><Relationship Type="http://schemas.openxmlformats.org/officeDocument/2006/relationships/theme" Target="/ppt/slideMasters/theme/theme1.xml" Id="R24065fd9a1314a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bd5a39072e44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45fe38801547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164723b164b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6429e399e946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b893d444234a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50ee53d714b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2f39bd88a4c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47df129bc43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MAVISU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MAVISU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3 679 146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27 607 357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28 429 860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VIE SUNDAL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Fjellveien 54B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926 049 534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MAVISU AS</a:t>
            </a:r>
          </a:p>
        </p:txBody>
      </p:sp>
    </p:spTree>
  </p:cSld>
  <p:clrMapOvr>
    <a:masterClrMapping xmlns:a="http://schemas.openxmlformats.org/drawingml/2006/main"/>
  </p:clrMapOvr>
</p:sld>
</file>