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10e3aeb0e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2fb0cdd2841ab"/>
  </p:sldMasterIdLst>
  <p:sldIdLst>
    <p:sldId xmlns:r="http://schemas.openxmlformats.org/officeDocument/2006/relationships" id="256" r:id="R6b5de6151bb247df"/>
    <p:sldId xmlns:r="http://schemas.openxmlformats.org/officeDocument/2006/relationships" id="257" r:id="R87f166677f6744be"/>
    <p:sldId xmlns:r="http://schemas.openxmlformats.org/officeDocument/2006/relationships" id="258" r:id="R304486ae5a114f8a"/>
    <p:sldId xmlns:r="http://schemas.openxmlformats.org/officeDocument/2006/relationships" id="259" r:id="R24b86bf2885f4ac3"/>
    <p:sldId xmlns:r="http://schemas.openxmlformats.org/officeDocument/2006/relationships" id="260" r:id="R50a13d7b013c480e"/>
    <p:sldId xmlns:r="http://schemas.openxmlformats.org/officeDocument/2006/relationships" id="261" r:id="R7741b8e75023439a"/>
    <p:sldId xmlns:r="http://schemas.openxmlformats.org/officeDocument/2006/relationships" id="262" r:id="R85749e45d4a8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2fb0cdd2841ab" /><Relationship Type="http://schemas.openxmlformats.org/officeDocument/2006/relationships/slide" Target="/ppt/slides/slide1.xml" Id="R6b5de6151bb247df" /><Relationship Type="http://schemas.openxmlformats.org/officeDocument/2006/relationships/slide" Target="/ppt/slides/slide2.xml" Id="R87f166677f6744be" /><Relationship Type="http://schemas.openxmlformats.org/officeDocument/2006/relationships/slide" Target="/ppt/slides/slide3.xml" Id="R304486ae5a114f8a" /><Relationship Type="http://schemas.openxmlformats.org/officeDocument/2006/relationships/slide" Target="/ppt/slides/slide4.xml" Id="R24b86bf2885f4ac3" /><Relationship Type="http://schemas.openxmlformats.org/officeDocument/2006/relationships/slide" Target="/ppt/slides/slide5.xml" Id="R50a13d7b013c480e" /><Relationship Type="http://schemas.openxmlformats.org/officeDocument/2006/relationships/slide" Target="/ppt/slides/slide6.xml" Id="R7741b8e75023439a" /><Relationship Type="http://schemas.openxmlformats.org/officeDocument/2006/relationships/slide" Target="/ppt/slides/slide7.xml" Id="R85749e45d4a8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c559c70a0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6670a05c4bd3" /><Relationship Type="http://schemas.openxmlformats.org/officeDocument/2006/relationships/theme" Target="/ppt/slideMasters/theme/theme1.xml" Id="R5128773de533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86670a05c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366b3dee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f635260b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0b78856b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2759bb5a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00b15be97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0f7a79e0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8d698fc5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Fjordbygdveien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