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e4c0ab90c54f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c7a16779744bc9"/>
  </p:sldMasterIdLst>
  <p:sldIdLst>
    <p:sldId xmlns:r="http://schemas.openxmlformats.org/officeDocument/2006/relationships" id="256" r:id="Re1f14874335d453b"/>
    <p:sldId xmlns:r="http://schemas.openxmlformats.org/officeDocument/2006/relationships" id="257" r:id="Rf03fa2aefc6c4925"/>
    <p:sldId xmlns:r="http://schemas.openxmlformats.org/officeDocument/2006/relationships" id="258" r:id="Rf03a086c82cf40ea"/>
    <p:sldId xmlns:r="http://schemas.openxmlformats.org/officeDocument/2006/relationships" id="259" r:id="R831a5755428846a6"/>
    <p:sldId xmlns:r="http://schemas.openxmlformats.org/officeDocument/2006/relationships" id="260" r:id="R7ab2389e5ca7415e"/>
    <p:sldId xmlns:r="http://schemas.openxmlformats.org/officeDocument/2006/relationships" id="261" r:id="Re89a53dae2db40de"/>
    <p:sldId xmlns:r="http://schemas.openxmlformats.org/officeDocument/2006/relationships" id="262" r:id="R96793375f08242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c7a16779744bc9" /><Relationship Type="http://schemas.openxmlformats.org/officeDocument/2006/relationships/slide" Target="/ppt/slides/slide1.xml" Id="Re1f14874335d453b" /><Relationship Type="http://schemas.openxmlformats.org/officeDocument/2006/relationships/slide" Target="/ppt/slides/slide2.xml" Id="Rf03fa2aefc6c4925" /><Relationship Type="http://schemas.openxmlformats.org/officeDocument/2006/relationships/slide" Target="/ppt/slides/slide3.xml" Id="Rf03a086c82cf40ea" /><Relationship Type="http://schemas.openxmlformats.org/officeDocument/2006/relationships/slide" Target="/ppt/slides/slide4.xml" Id="R831a5755428846a6" /><Relationship Type="http://schemas.openxmlformats.org/officeDocument/2006/relationships/slide" Target="/ppt/slides/slide5.xml" Id="R7ab2389e5ca7415e" /><Relationship Type="http://schemas.openxmlformats.org/officeDocument/2006/relationships/slide" Target="/ppt/slides/slide6.xml" Id="Re89a53dae2db40de" /><Relationship Type="http://schemas.openxmlformats.org/officeDocument/2006/relationships/slide" Target="/ppt/slides/slide7.xml" Id="R96793375f08242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b6f87f55c4c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1fa135c1b4869" /><Relationship Type="http://schemas.openxmlformats.org/officeDocument/2006/relationships/theme" Target="/ppt/slideMasters/theme/theme1.xml" Id="Rcae6d2d2425b47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51fa135c1b48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fa332220d4c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19128e32e4e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2b1a2b2a846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d18d6d07842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fe26dae8145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69828be4641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7966985524c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HOLSTHENRIKSEN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HOLSTHENRIKSEN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HOLSTHENRIKSEN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HOLSTHENRIKSEN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HOLSTHENRIKSEN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HOLSTHENRIKSEN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61 985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HOLSTHENRIKSEN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 HOLST HENRIKSEN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HOLSTHENRIKSEN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Ullernveien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926 057 014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HOLSTHENRIKSEN INVEST AS</a:t>
            </a:r>
          </a:p>
        </p:txBody>
      </p:sp>
    </p:spTree>
  </p:cSld>
  <p:clrMapOvr>
    <a:masterClrMapping xmlns:a="http://schemas.openxmlformats.org/drawingml/2006/main"/>
  </p:clrMapOvr>
</p:sld>
</file>