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49cdd9442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f909baab4f4082"/>
  </p:sldMasterIdLst>
  <p:sldIdLst>
    <p:sldId xmlns:r="http://schemas.openxmlformats.org/officeDocument/2006/relationships" id="256" r:id="R4f8eef8d1d714c28"/>
    <p:sldId xmlns:r="http://schemas.openxmlformats.org/officeDocument/2006/relationships" id="257" r:id="R9cfac974095a4139"/>
    <p:sldId xmlns:r="http://schemas.openxmlformats.org/officeDocument/2006/relationships" id="258" r:id="R6f5437b94bd14436"/>
    <p:sldId xmlns:r="http://schemas.openxmlformats.org/officeDocument/2006/relationships" id="259" r:id="R81b36b5a99394892"/>
    <p:sldId xmlns:r="http://schemas.openxmlformats.org/officeDocument/2006/relationships" id="260" r:id="Rc001c67d8c88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909baab4f4082" /><Relationship Type="http://schemas.openxmlformats.org/officeDocument/2006/relationships/slide" Target="/ppt/slides/slide1.xml" Id="R4f8eef8d1d714c28" /><Relationship Type="http://schemas.openxmlformats.org/officeDocument/2006/relationships/slide" Target="/ppt/slides/slide2.xml" Id="R9cfac974095a4139" /><Relationship Type="http://schemas.openxmlformats.org/officeDocument/2006/relationships/slide" Target="/ppt/slides/slide3.xml" Id="R6f5437b94bd14436" /><Relationship Type="http://schemas.openxmlformats.org/officeDocument/2006/relationships/slide" Target="/ppt/slides/slide4.xml" Id="R81b36b5a99394892" /><Relationship Type="http://schemas.openxmlformats.org/officeDocument/2006/relationships/slide" Target="/ppt/slides/slide5.xml" Id="Rc001c67d8c88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e277094c5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5bfa79d74208" /><Relationship Type="http://schemas.openxmlformats.org/officeDocument/2006/relationships/theme" Target="/ppt/slideMasters/theme/theme1.xml" Id="Rdd27ab48480d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e05bfa79d7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3d258e03e49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102625237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b93de37a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84e5badf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f8b1685c3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NORNE AKSJE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NORNE AKSJE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926 057 235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NORNE AKSJE NORGE</a:t>
            </a:r>
          </a:p>
        </p:txBody>
      </p:sp>
    </p:spTree>
  </p:cSld>
  <p:clrMapOvr>
    <a:masterClrMapping xmlns:a="http://schemas.openxmlformats.org/drawingml/2006/main"/>
  </p:clrMapOvr>
</p:sld>
</file>