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b3b4b44d6b490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ed4535b4da46f0"/>
  </p:sldMasterIdLst>
  <p:sldIdLst>
    <p:sldId xmlns:r="http://schemas.openxmlformats.org/officeDocument/2006/relationships" id="256" r:id="R49ba3e0da2604c99"/>
    <p:sldId xmlns:r="http://schemas.openxmlformats.org/officeDocument/2006/relationships" id="257" r:id="Re7d4d38ee2434547"/>
    <p:sldId xmlns:r="http://schemas.openxmlformats.org/officeDocument/2006/relationships" id="258" r:id="R8447bd32118945ad"/>
    <p:sldId xmlns:r="http://schemas.openxmlformats.org/officeDocument/2006/relationships" id="259" r:id="Rb75fe937edd94f69"/>
    <p:sldId xmlns:r="http://schemas.openxmlformats.org/officeDocument/2006/relationships" id="260" r:id="R0515405a9e3f4a01"/>
    <p:sldId xmlns:r="http://schemas.openxmlformats.org/officeDocument/2006/relationships" id="261" r:id="R2509d1ec380c445e"/>
    <p:sldId xmlns:r="http://schemas.openxmlformats.org/officeDocument/2006/relationships" id="262" r:id="R03434a7dc26344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ed4535b4da46f0" /><Relationship Type="http://schemas.openxmlformats.org/officeDocument/2006/relationships/slide" Target="/ppt/slides/slide1.xml" Id="R49ba3e0da2604c99" /><Relationship Type="http://schemas.openxmlformats.org/officeDocument/2006/relationships/slide" Target="/ppt/slides/slide2.xml" Id="Re7d4d38ee2434547" /><Relationship Type="http://schemas.openxmlformats.org/officeDocument/2006/relationships/slide" Target="/ppt/slides/slide3.xml" Id="R8447bd32118945ad" /><Relationship Type="http://schemas.openxmlformats.org/officeDocument/2006/relationships/slide" Target="/ppt/slides/slide4.xml" Id="Rb75fe937edd94f69" /><Relationship Type="http://schemas.openxmlformats.org/officeDocument/2006/relationships/slide" Target="/ppt/slides/slide5.xml" Id="R0515405a9e3f4a01" /><Relationship Type="http://schemas.openxmlformats.org/officeDocument/2006/relationships/slide" Target="/ppt/slides/slide6.xml" Id="R2509d1ec380c445e" /><Relationship Type="http://schemas.openxmlformats.org/officeDocument/2006/relationships/slide" Target="/ppt/slides/slide7.xml" Id="R03434a7dc26344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1e20f9f74c4e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13fb98d05e425e" /><Relationship Type="http://schemas.openxmlformats.org/officeDocument/2006/relationships/theme" Target="/ppt/slideMasters/theme/theme1.xml" Id="R3e3d21985e654b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13fb98d05e42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b852efb1904e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e7d7cbc53041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2cd0e1ce149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26d9b950734c5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0cd56ce7b46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4f059a9b640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13eeaf52e346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BJERKAN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BJERKAN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117 467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8 439 712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8 473 690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SOLBU BJERKAN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Sigurd Hoels veg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7024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926 060 015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BJERKAN HOLDING AS</a:t>
            </a:r>
          </a:p>
        </p:txBody>
      </p:sp>
    </p:spTree>
  </p:cSld>
  <p:clrMapOvr>
    <a:masterClrMapping xmlns:a="http://schemas.openxmlformats.org/drawingml/2006/main"/>
  </p:clrMapOvr>
</p:sld>
</file>