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c45c61d2948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7ef3a4d8594e67"/>
  </p:sldMasterIdLst>
  <p:sldIdLst>
    <p:sldId xmlns:r="http://schemas.openxmlformats.org/officeDocument/2006/relationships" id="256" r:id="R7df857895462418b"/>
    <p:sldId xmlns:r="http://schemas.openxmlformats.org/officeDocument/2006/relationships" id="257" r:id="R233545ca63104c98"/>
    <p:sldId xmlns:r="http://schemas.openxmlformats.org/officeDocument/2006/relationships" id="258" r:id="R743a011ae73649a0"/>
    <p:sldId xmlns:r="http://schemas.openxmlformats.org/officeDocument/2006/relationships" id="259" r:id="R6715c1c5ab79498e"/>
    <p:sldId xmlns:r="http://schemas.openxmlformats.org/officeDocument/2006/relationships" id="260" r:id="Re3a9e0a1640040a6"/>
    <p:sldId xmlns:r="http://schemas.openxmlformats.org/officeDocument/2006/relationships" id="261" r:id="R67f1f204882a4f5d"/>
    <p:sldId xmlns:r="http://schemas.openxmlformats.org/officeDocument/2006/relationships" id="262" r:id="Rd4a137b0a67e42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ef3a4d8594e67" /><Relationship Type="http://schemas.openxmlformats.org/officeDocument/2006/relationships/slide" Target="/ppt/slides/slide1.xml" Id="R7df857895462418b" /><Relationship Type="http://schemas.openxmlformats.org/officeDocument/2006/relationships/slide" Target="/ppt/slides/slide2.xml" Id="R233545ca63104c98" /><Relationship Type="http://schemas.openxmlformats.org/officeDocument/2006/relationships/slide" Target="/ppt/slides/slide3.xml" Id="R743a011ae73649a0" /><Relationship Type="http://schemas.openxmlformats.org/officeDocument/2006/relationships/slide" Target="/ppt/slides/slide4.xml" Id="R6715c1c5ab79498e" /><Relationship Type="http://schemas.openxmlformats.org/officeDocument/2006/relationships/slide" Target="/ppt/slides/slide5.xml" Id="Re3a9e0a1640040a6" /><Relationship Type="http://schemas.openxmlformats.org/officeDocument/2006/relationships/slide" Target="/ppt/slides/slide6.xml" Id="R67f1f204882a4f5d" /><Relationship Type="http://schemas.openxmlformats.org/officeDocument/2006/relationships/slide" Target="/ppt/slides/slide7.xml" Id="Rd4a137b0a67e42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c252451cd4e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1f2cede7d491f" /><Relationship Type="http://schemas.openxmlformats.org/officeDocument/2006/relationships/theme" Target="/ppt/slideMasters/theme/theme1.xml" Id="R33129a1b237f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1f2cede7d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9ebb6867a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0c85f7e6046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00d27c25a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55fe8f3ba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cedbfbed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e6636a47648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2c8669985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NPV20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NPV20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NPV20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NPV20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NPV20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NPV20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1 869 435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12 555 056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NPV20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 HOLDING AS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STORSVEEN HOLDING AS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 GRUPPEN AS  –  32,8 %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NPV20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Uthusvegen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NPV20 AS</a:t>
            </a:r>
          </a:p>
        </p:txBody>
      </p:sp>
    </p:spTree>
  </p:cSld>
  <p:clrMapOvr>
    <a:masterClrMapping xmlns:a="http://schemas.openxmlformats.org/drawingml/2006/main"/>
  </p:clrMapOvr>
</p:sld>
</file>