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2f1db3baf945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474602eae541cc"/>
  </p:sldMasterIdLst>
  <p:sldIdLst>
    <p:sldId xmlns:r="http://schemas.openxmlformats.org/officeDocument/2006/relationships" id="256" r:id="Ree0d2415bb904aed"/>
    <p:sldId xmlns:r="http://schemas.openxmlformats.org/officeDocument/2006/relationships" id="257" r:id="R79798eabd58e42c5"/>
    <p:sldId xmlns:r="http://schemas.openxmlformats.org/officeDocument/2006/relationships" id="258" r:id="R23b879d3177d410f"/>
    <p:sldId xmlns:r="http://schemas.openxmlformats.org/officeDocument/2006/relationships" id="259" r:id="R226896cd1c714edc"/>
    <p:sldId xmlns:r="http://schemas.openxmlformats.org/officeDocument/2006/relationships" id="260" r:id="R897f984b68454f14"/>
    <p:sldId xmlns:r="http://schemas.openxmlformats.org/officeDocument/2006/relationships" id="261" r:id="R616cbbac9cad46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74602eae541cc" /><Relationship Type="http://schemas.openxmlformats.org/officeDocument/2006/relationships/slide" Target="/ppt/slides/slide1.xml" Id="Ree0d2415bb904aed" /><Relationship Type="http://schemas.openxmlformats.org/officeDocument/2006/relationships/slide" Target="/ppt/slides/slide2.xml" Id="R79798eabd58e42c5" /><Relationship Type="http://schemas.openxmlformats.org/officeDocument/2006/relationships/slide" Target="/ppt/slides/slide3.xml" Id="R23b879d3177d410f" /><Relationship Type="http://schemas.openxmlformats.org/officeDocument/2006/relationships/slide" Target="/ppt/slides/slide4.xml" Id="R226896cd1c714edc" /><Relationship Type="http://schemas.openxmlformats.org/officeDocument/2006/relationships/slide" Target="/ppt/slides/slide5.xml" Id="R897f984b68454f14" /><Relationship Type="http://schemas.openxmlformats.org/officeDocument/2006/relationships/slide" Target="/ppt/slides/slide6.xml" Id="R616cbbac9cad46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8d425bf2f4e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21ea5096f45ce" /><Relationship Type="http://schemas.openxmlformats.org/officeDocument/2006/relationships/theme" Target="/ppt/slideMasters/theme/theme1.xml" Id="R8b69c2b0214742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b21ea5096f45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f57cc93ff4e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a0b267fa949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7bb3b85ac4d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39d6315fc4e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77b448fd840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c34aba2ee41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MALURD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Myrabergjet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