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2fdd1681c147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57326d60c47d2"/>
  </p:sldMasterIdLst>
  <p:sldIdLst>
    <p:sldId xmlns:r="http://schemas.openxmlformats.org/officeDocument/2006/relationships" id="256" r:id="Re79a85e4d4e4412d"/>
    <p:sldId xmlns:r="http://schemas.openxmlformats.org/officeDocument/2006/relationships" id="257" r:id="R81294e0acf5c4be8"/>
    <p:sldId xmlns:r="http://schemas.openxmlformats.org/officeDocument/2006/relationships" id="258" r:id="R19976a47817048e1"/>
    <p:sldId xmlns:r="http://schemas.openxmlformats.org/officeDocument/2006/relationships" id="259" r:id="Ra6a0474adeb24b69"/>
    <p:sldId xmlns:r="http://schemas.openxmlformats.org/officeDocument/2006/relationships" id="260" r:id="R412f4771d5e04604"/>
    <p:sldId xmlns:r="http://schemas.openxmlformats.org/officeDocument/2006/relationships" id="261" r:id="R65820619e80e47c5"/>
    <p:sldId xmlns:r="http://schemas.openxmlformats.org/officeDocument/2006/relationships" id="262" r:id="R2347e0ab84c947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57326d60c47d2" /><Relationship Type="http://schemas.openxmlformats.org/officeDocument/2006/relationships/slide" Target="/ppt/slides/slide1.xml" Id="Re79a85e4d4e4412d" /><Relationship Type="http://schemas.openxmlformats.org/officeDocument/2006/relationships/slide" Target="/ppt/slides/slide2.xml" Id="R81294e0acf5c4be8" /><Relationship Type="http://schemas.openxmlformats.org/officeDocument/2006/relationships/slide" Target="/ppt/slides/slide3.xml" Id="R19976a47817048e1" /><Relationship Type="http://schemas.openxmlformats.org/officeDocument/2006/relationships/slide" Target="/ppt/slides/slide4.xml" Id="Ra6a0474adeb24b69" /><Relationship Type="http://schemas.openxmlformats.org/officeDocument/2006/relationships/slide" Target="/ppt/slides/slide5.xml" Id="R412f4771d5e04604" /><Relationship Type="http://schemas.openxmlformats.org/officeDocument/2006/relationships/slide" Target="/ppt/slides/slide6.xml" Id="R65820619e80e47c5" /><Relationship Type="http://schemas.openxmlformats.org/officeDocument/2006/relationships/slide" Target="/ppt/slides/slide7.xml" Id="R2347e0ab84c947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044d9f22d4a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d36441b8544fa" /><Relationship Type="http://schemas.openxmlformats.org/officeDocument/2006/relationships/theme" Target="/ppt/slideMasters/theme/theme1.xml" Id="Rfb0ad226f4144b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9d36441b8544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c4ba3451142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dd203810042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7157853b140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527eeb3cf45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035206a3e43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7b121a11b40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c955e9e9f4f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MALURD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FELTENDAL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Myrabergjet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