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9645c205c443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800fb1e41b4951"/>
  </p:sldMasterIdLst>
  <p:sldIdLst>
    <p:sldId xmlns:r="http://schemas.openxmlformats.org/officeDocument/2006/relationships" id="256" r:id="Rd64988d37b184997"/>
    <p:sldId xmlns:r="http://schemas.openxmlformats.org/officeDocument/2006/relationships" id="257" r:id="Rbd7c0e50aa994e30"/>
    <p:sldId xmlns:r="http://schemas.openxmlformats.org/officeDocument/2006/relationships" id="258" r:id="R8526a7d3e3974f07"/>
    <p:sldId xmlns:r="http://schemas.openxmlformats.org/officeDocument/2006/relationships" id="259" r:id="R5d7b224ee48e400b"/>
    <p:sldId xmlns:r="http://schemas.openxmlformats.org/officeDocument/2006/relationships" id="260" r:id="Rca31472451034ff6"/>
    <p:sldId xmlns:r="http://schemas.openxmlformats.org/officeDocument/2006/relationships" id="261" r:id="Rf4c0e509f9ad4122"/>
    <p:sldId xmlns:r="http://schemas.openxmlformats.org/officeDocument/2006/relationships" id="262" r:id="Rf2fabaf150e847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800fb1e41b4951" /><Relationship Type="http://schemas.openxmlformats.org/officeDocument/2006/relationships/slide" Target="/ppt/slides/slide1.xml" Id="Rd64988d37b184997" /><Relationship Type="http://schemas.openxmlformats.org/officeDocument/2006/relationships/slide" Target="/ppt/slides/slide2.xml" Id="Rbd7c0e50aa994e30" /><Relationship Type="http://schemas.openxmlformats.org/officeDocument/2006/relationships/slide" Target="/ppt/slides/slide3.xml" Id="R8526a7d3e3974f07" /><Relationship Type="http://schemas.openxmlformats.org/officeDocument/2006/relationships/slide" Target="/ppt/slides/slide4.xml" Id="R5d7b224ee48e400b" /><Relationship Type="http://schemas.openxmlformats.org/officeDocument/2006/relationships/slide" Target="/ppt/slides/slide5.xml" Id="Rca31472451034ff6" /><Relationship Type="http://schemas.openxmlformats.org/officeDocument/2006/relationships/slide" Target="/ppt/slides/slide6.xml" Id="Rf4c0e509f9ad4122" /><Relationship Type="http://schemas.openxmlformats.org/officeDocument/2006/relationships/slide" Target="/ppt/slides/slide7.xml" Id="Rf2fabaf150e847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e08054bc0f4e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53108c8c54386" /><Relationship Type="http://schemas.openxmlformats.org/officeDocument/2006/relationships/theme" Target="/ppt/slideMasters/theme/theme1.xml" Id="R35b84ef03e154f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053108c8c543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c5a21f3c8249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3342056d947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63993fdfe149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089a53ce244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b5fb3600f4c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a33cd81de040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167b600a5d4d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FLANDERS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FLANDERS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FLANDERS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FLANDERS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FLANDERS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FLANDERS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275 531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2 441 881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FLANDERS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LUND FRANCKE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FLANDERS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Anders Francke Lund, Vestveien 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926 060 929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FLANDERS INVEST AS</a:t>
            </a:r>
          </a:p>
        </p:txBody>
      </p:sp>
    </p:spTree>
  </p:cSld>
  <p:clrMapOvr>
    <a:masterClrMapping xmlns:a="http://schemas.openxmlformats.org/drawingml/2006/main"/>
  </p:clrMapOvr>
</p:sld>
</file>