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b18853539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755eecbad4615"/>
  </p:sldMasterIdLst>
  <p:sldIdLst>
    <p:sldId xmlns:r="http://schemas.openxmlformats.org/officeDocument/2006/relationships" id="256" r:id="Rca5f3c4e035c4e75"/>
    <p:sldId xmlns:r="http://schemas.openxmlformats.org/officeDocument/2006/relationships" id="257" r:id="R2df441eb680c4a5d"/>
    <p:sldId xmlns:r="http://schemas.openxmlformats.org/officeDocument/2006/relationships" id="258" r:id="R48bcf969d94b4131"/>
    <p:sldId xmlns:r="http://schemas.openxmlformats.org/officeDocument/2006/relationships" id="259" r:id="R61fa35b3a78749dd"/>
    <p:sldId xmlns:r="http://schemas.openxmlformats.org/officeDocument/2006/relationships" id="260" r:id="Rf60855ed6227438f"/>
    <p:sldId xmlns:r="http://schemas.openxmlformats.org/officeDocument/2006/relationships" id="261" r:id="R79c0eb6026484a17"/>
    <p:sldId xmlns:r="http://schemas.openxmlformats.org/officeDocument/2006/relationships" id="262" r:id="R62e60bb7fbc0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755eecbad4615" /><Relationship Type="http://schemas.openxmlformats.org/officeDocument/2006/relationships/slide" Target="/ppt/slides/slide1.xml" Id="Rca5f3c4e035c4e75" /><Relationship Type="http://schemas.openxmlformats.org/officeDocument/2006/relationships/slide" Target="/ppt/slides/slide2.xml" Id="R2df441eb680c4a5d" /><Relationship Type="http://schemas.openxmlformats.org/officeDocument/2006/relationships/slide" Target="/ppt/slides/slide3.xml" Id="R48bcf969d94b4131" /><Relationship Type="http://schemas.openxmlformats.org/officeDocument/2006/relationships/slide" Target="/ppt/slides/slide4.xml" Id="R61fa35b3a78749dd" /><Relationship Type="http://schemas.openxmlformats.org/officeDocument/2006/relationships/slide" Target="/ppt/slides/slide5.xml" Id="Rf60855ed6227438f" /><Relationship Type="http://schemas.openxmlformats.org/officeDocument/2006/relationships/slide" Target="/ppt/slides/slide6.xml" Id="R79c0eb6026484a17" /><Relationship Type="http://schemas.openxmlformats.org/officeDocument/2006/relationships/slide" Target="/ppt/slides/slide7.xml" Id="R62e60bb7fbc0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7f192253f49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fd55292f140d2" /><Relationship Type="http://schemas.openxmlformats.org/officeDocument/2006/relationships/theme" Target="/ppt/slideMasters/theme/theme1.xml" Id="Rbef8b5a7180f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fd55292f1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467c9a72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ac8e1fba2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e534bb7646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2af7d4b2b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7d81689ff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904f79230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435949db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CABANA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SEIP BLAKSTAD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President Harbitz' gate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CABANA AS</a:t>
            </a:r>
          </a:p>
        </p:txBody>
      </p:sp>
    </p:spTree>
  </p:cSld>
  <p:clrMapOvr>
    <a:masterClrMapping xmlns:a="http://schemas.openxmlformats.org/drawingml/2006/main"/>
  </p:clrMapOvr>
</p:sld>
</file>