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bc2ebe7a5b48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8748f96e4842fa"/>
  </p:sldMasterIdLst>
  <p:sldIdLst>
    <p:sldId xmlns:r="http://schemas.openxmlformats.org/officeDocument/2006/relationships" id="256" r:id="R6f051f1e68a24261"/>
    <p:sldId xmlns:r="http://schemas.openxmlformats.org/officeDocument/2006/relationships" id="257" r:id="R5728b424f8ae4e13"/>
    <p:sldId xmlns:r="http://schemas.openxmlformats.org/officeDocument/2006/relationships" id="258" r:id="R59c46bd4cbb14224"/>
    <p:sldId xmlns:r="http://schemas.openxmlformats.org/officeDocument/2006/relationships" id="259" r:id="Rc4b20417838d4b70"/>
    <p:sldId xmlns:r="http://schemas.openxmlformats.org/officeDocument/2006/relationships" id="260" r:id="R51ec357dd8ba47bb"/>
    <p:sldId xmlns:r="http://schemas.openxmlformats.org/officeDocument/2006/relationships" id="261" r:id="R5ff0a55557444f91"/>
    <p:sldId xmlns:r="http://schemas.openxmlformats.org/officeDocument/2006/relationships" id="262" r:id="Ra32452b0ba2741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8748f96e4842fa" /><Relationship Type="http://schemas.openxmlformats.org/officeDocument/2006/relationships/slide" Target="/ppt/slides/slide1.xml" Id="R6f051f1e68a24261" /><Relationship Type="http://schemas.openxmlformats.org/officeDocument/2006/relationships/slide" Target="/ppt/slides/slide2.xml" Id="R5728b424f8ae4e13" /><Relationship Type="http://schemas.openxmlformats.org/officeDocument/2006/relationships/slide" Target="/ppt/slides/slide3.xml" Id="R59c46bd4cbb14224" /><Relationship Type="http://schemas.openxmlformats.org/officeDocument/2006/relationships/slide" Target="/ppt/slides/slide4.xml" Id="Rc4b20417838d4b70" /><Relationship Type="http://schemas.openxmlformats.org/officeDocument/2006/relationships/slide" Target="/ppt/slides/slide5.xml" Id="R51ec357dd8ba47bb" /><Relationship Type="http://schemas.openxmlformats.org/officeDocument/2006/relationships/slide" Target="/ppt/slides/slide6.xml" Id="R5ff0a55557444f91" /><Relationship Type="http://schemas.openxmlformats.org/officeDocument/2006/relationships/slide" Target="/ppt/slides/slide7.xml" Id="Ra32452b0ba2741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1a116e209246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90ed4c35d481b" /><Relationship Type="http://schemas.openxmlformats.org/officeDocument/2006/relationships/theme" Target="/ppt/slideMasters/theme/theme1.xml" Id="Rde6fe6809ed142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690ed4c35d48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7c48a996243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0649affed45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55211fdad45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a34e25aa845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c9196fb0541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f4680f65346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49ec36a8d49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DIMMENCORP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DIMMENCORP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110 276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423 086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563 250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PER-HELGE DIMMEN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Per-Helge Dimmen, Lerstadlia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6014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926 067 834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DIMMENCORP AS</a:t>
            </a:r>
          </a:p>
        </p:txBody>
      </p:sp>
    </p:spTree>
  </p:cSld>
  <p:clrMapOvr>
    <a:masterClrMapping xmlns:a="http://schemas.openxmlformats.org/drawingml/2006/main"/>
  </p:clrMapOvr>
</p:sld>
</file>