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9900d23f72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81796767764315"/>
  </p:sldMasterIdLst>
  <p:sldIdLst>
    <p:sldId xmlns:r="http://schemas.openxmlformats.org/officeDocument/2006/relationships" id="256" r:id="R0d2d8640f35a4221"/>
    <p:sldId xmlns:r="http://schemas.openxmlformats.org/officeDocument/2006/relationships" id="257" r:id="Ra90233a8d92e4ea3"/>
    <p:sldId xmlns:r="http://schemas.openxmlformats.org/officeDocument/2006/relationships" id="258" r:id="R2feba43dee4b49a7"/>
    <p:sldId xmlns:r="http://schemas.openxmlformats.org/officeDocument/2006/relationships" id="259" r:id="Rc6775af3ff754582"/>
    <p:sldId xmlns:r="http://schemas.openxmlformats.org/officeDocument/2006/relationships" id="260" r:id="R969d685543d6464d"/>
    <p:sldId xmlns:r="http://schemas.openxmlformats.org/officeDocument/2006/relationships" id="261" r:id="Rb3e9dc6959824b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1796767764315" /><Relationship Type="http://schemas.openxmlformats.org/officeDocument/2006/relationships/slide" Target="/ppt/slides/slide1.xml" Id="R0d2d8640f35a4221" /><Relationship Type="http://schemas.openxmlformats.org/officeDocument/2006/relationships/slide" Target="/ppt/slides/slide2.xml" Id="Ra90233a8d92e4ea3" /><Relationship Type="http://schemas.openxmlformats.org/officeDocument/2006/relationships/slide" Target="/ppt/slides/slide3.xml" Id="R2feba43dee4b49a7" /><Relationship Type="http://schemas.openxmlformats.org/officeDocument/2006/relationships/slide" Target="/ppt/slides/slide4.xml" Id="Rc6775af3ff754582" /><Relationship Type="http://schemas.openxmlformats.org/officeDocument/2006/relationships/slide" Target="/ppt/slides/slide5.xml" Id="R969d685543d6464d" /><Relationship Type="http://schemas.openxmlformats.org/officeDocument/2006/relationships/slide" Target="/ppt/slides/slide6.xml" Id="Rb3e9dc6959824b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bca86f15d4c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547f18e254090" /><Relationship Type="http://schemas.openxmlformats.org/officeDocument/2006/relationships/theme" Target="/ppt/slideMasters/theme/theme1.xml" Id="R82fb52847eff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d547f18e25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f22b174ce40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7b9053cc3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9c7ace365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1d3dd4d9e42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cdf5d1e7f49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aca541570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MTI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MTI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MTI VEKST AS ble etablert [år] og holder til i Borre.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MTI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MTI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MTI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JARLSBERG PARTNERS MANAGEMENT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AHO INVEST AS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AS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BLEKE INVEST AS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BO-BO INVEST AS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LUCIENNE AS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MTI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Forskningsparken, Raveien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3184 Borre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MTI VEKST AS</a:t>
            </a:r>
          </a:p>
        </p:txBody>
      </p:sp>
    </p:spTree>
  </p:cSld>
  <p:clrMapOvr>
    <a:masterClrMapping xmlns:a="http://schemas.openxmlformats.org/drawingml/2006/main"/>
  </p:clrMapOvr>
</p:sld>
</file>