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5630c01fb64e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4a5a5407534751"/>
  </p:sldMasterIdLst>
  <p:sldIdLst>
    <p:sldId xmlns:r="http://schemas.openxmlformats.org/officeDocument/2006/relationships" id="256" r:id="Rc23d4463a87042d9"/>
    <p:sldId xmlns:r="http://schemas.openxmlformats.org/officeDocument/2006/relationships" id="257" r:id="R1752dd4277014803"/>
    <p:sldId xmlns:r="http://schemas.openxmlformats.org/officeDocument/2006/relationships" id="258" r:id="R18a6724777844253"/>
    <p:sldId xmlns:r="http://schemas.openxmlformats.org/officeDocument/2006/relationships" id="259" r:id="R0537dfedf5fc4bb1"/>
    <p:sldId xmlns:r="http://schemas.openxmlformats.org/officeDocument/2006/relationships" id="260" r:id="Reeb906eaf1a64668"/>
    <p:sldId xmlns:r="http://schemas.openxmlformats.org/officeDocument/2006/relationships" id="261" r:id="R24f6b4433fb747a0"/>
    <p:sldId xmlns:r="http://schemas.openxmlformats.org/officeDocument/2006/relationships" id="262" r:id="R7cba939f2d644b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a5a5407534751" /><Relationship Type="http://schemas.openxmlformats.org/officeDocument/2006/relationships/slide" Target="/ppt/slides/slide1.xml" Id="Rc23d4463a87042d9" /><Relationship Type="http://schemas.openxmlformats.org/officeDocument/2006/relationships/slide" Target="/ppt/slides/slide2.xml" Id="R1752dd4277014803" /><Relationship Type="http://schemas.openxmlformats.org/officeDocument/2006/relationships/slide" Target="/ppt/slides/slide3.xml" Id="R18a6724777844253" /><Relationship Type="http://schemas.openxmlformats.org/officeDocument/2006/relationships/slide" Target="/ppt/slides/slide4.xml" Id="R0537dfedf5fc4bb1" /><Relationship Type="http://schemas.openxmlformats.org/officeDocument/2006/relationships/slide" Target="/ppt/slides/slide5.xml" Id="Reeb906eaf1a64668" /><Relationship Type="http://schemas.openxmlformats.org/officeDocument/2006/relationships/slide" Target="/ppt/slides/slide6.xml" Id="R24f6b4433fb747a0" /><Relationship Type="http://schemas.openxmlformats.org/officeDocument/2006/relationships/slide" Target="/ppt/slides/slide7.xml" Id="R7cba939f2d644b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dfe761c4344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2f7b12eeb409b" /><Relationship Type="http://schemas.openxmlformats.org/officeDocument/2006/relationships/theme" Target="/ppt/slideMasters/theme/theme1.xml" Id="Re4553a1dc3974c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72f7b12eeb40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f4dff325149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afb847bdb40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f75fd559b42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f9912571344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2f074bc3a48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e02f45f004b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9031488ea4c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FGLYD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FGLYD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FGLYD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FGLYD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FGLYD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FGLYD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2 826 555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919 497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261 151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4 092 743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FGLYD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GJERSDAL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FGLYD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926 076 868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FGLYD AS</a:t>
            </a:r>
          </a:p>
        </p:txBody>
      </p:sp>
    </p:spTree>
  </p:cSld>
  <p:clrMapOvr>
    <a:masterClrMapping xmlns:a="http://schemas.openxmlformats.org/drawingml/2006/main"/>
  </p:clrMapOvr>
</p:sld>
</file>