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30bc0f78c946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bf70d4c08a4bb7"/>
  </p:sldMasterIdLst>
  <p:sldIdLst>
    <p:sldId xmlns:r="http://schemas.openxmlformats.org/officeDocument/2006/relationships" id="256" r:id="Rff352f1d5e474d62"/>
    <p:sldId xmlns:r="http://schemas.openxmlformats.org/officeDocument/2006/relationships" id="257" r:id="Rda145e0e1f6e4876"/>
    <p:sldId xmlns:r="http://schemas.openxmlformats.org/officeDocument/2006/relationships" id="258" r:id="R5c3d1f3ca2fd446a"/>
    <p:sldId xmlns:r="http://schemas.openxmlformats.org/officeDocument/2006/relationships" id="259" r:id="R4d7fa122947f444b"/>
    <p:sldId xmlns:r="http://schemas.openxmlformats.org/officeDocument/2006/relationships" id="260" r:id="Rf82cc06d07fe4b72"/>
    <p:sldId xmlns:r="http://schemas.openxmlformats.org/officeDocument/2006/relationships" id="261" r:id="R948cda1533f14603"/>
    <p:sldId xmlns:r="http://schemas.openxmlformats.org/officeDocument/2006/relationships" id="262" r:id="R6a4f3a6a25ac44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bf70d4c08a4bb7" /><Relationship Type="http://schemas.openxmlformats.org/officeDocument/2006/relationships/slide" Target="/ppt/slides/slide1.xml" Id="Rff352f1d5e474d62" /><Relationship Type="http://schemas.openxmlformats.org/officeDocument/2006/relationships/slide" Target="/ppt/slides/slide2.xml" Id="Rda145e0e1f6e4876" /><Relationship Type="http://schemas.openxmlformats.org/officeDocument/2006/relationships/slide" Target="/ppt/slides/slide3.xml" Id="R5c3d1f3ca2fd446a" /><Relationship Type="http://schemas.openxmlformats.org/officeDocument/2006/relationships/slide" Target="/ppt/slides/slide4.xml" Id="R4d7fa122947f444b" /><Relationship Type="http://schemas.openxmlformats.org/officeDocument/2006/relationships/slide" Target="/ppt/slides/slide5.xml" Id="Rf82cc06d07fe4b72" /><Relationship Type="http://schemas.openxmlformats.org/officeDocument/2006/relationships/slide" Target="/ppt/slides/slide6.xml" Id="R948cda1533f14603" /><Relationship Type="http://schemas.openxmlformats.org/officeDocument/2006/relationships/slide" Target="/ppt/slides/slide7.xml" Id="R6a4f3a6a25ac44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d0ac2c11a049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9677953164840" /><Relationship Type="http://schemas.openxmlformats.org/officeDocument/2006/relationships/theme" Target="/ppt/slideMasters/theme/theme1.xml" Id="Rc624a578ddfe4f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596779531648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53a322e2143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85ae09c3644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9d4585f7247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a63143fc34e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ad4b45d264a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0864e4c9b41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db0e304954a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ETIEL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ETIEL HOLDING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808 695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808 695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BERNHARD LEITE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Jens B. Leite, Sundveien 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