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7ff288078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74fc9f3a3437e"/>
  </p:sldMasterIdLst>
  <p:sldIdLst>
    <p:sldId xmlns:r="http://schemas.openxmlformats.org/officeDocument/2006/relationships" id="256" r:id="R64e179a2096b40af"/>
    <p:sldId xmlns:r="http://schemas.openxmlformats.org/officeDocument/2006/relationships" id="257" r:id="R98ec3a36c4884558"/>
    <p:sldId xmlns:r="http://schemas.openxmlformats.org/officeDocument/2006/relationships" id="258" r:id="R701294fca1974c3c"/>
    <p:sldId xmlns:r="http://schemas.openxmlformats.org/officeDocument/2006/relationships" id="259" r:id="Re0024be466874500"/>
    <p:sldId xmlns:r="http://schemas.openxmlformats.org/officeDocument/2006/relationships" id="260" r:id="R36adea3cb87a4281"/>
    <p:sldId xmlns:r="http://schemas.openxmlformats.org/officeDocument/2006/relationships" id="261" r:id="R0e3ff1d1557d4c37"/>
    <p:sldId xmlns:r="http://schemas.openxmlformats.org/officeDocument/2006/relationships" id="262" r:id="Rc957a7eda97d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74fc9f3a3437e" /><Relationship Type="http://schemas.openxmlformats.org/officeDocument/2006/relationships/slide" Target="/ppt/slides/slide1.xml" Id="R64e179a2096b40af" /><Relationship Type="http://schemas.openxmlformats.org/officeDocument/2006/relationships/slide" Target="/ppt/slides/slide2.xml" Id="R98ec3a36c4884558" /><Relationship Type="http://schemas.openxmlformats.org/officeDocument/2006/relationships/slide" Target="/ppt/slides/slide3.xml" Id="R701294fca1974c3c" /><Relationship Type="http://schemas.openxmlformats.org/officeDocument/2006/relationships/slide" Target="/ppt/slides/slide4.xml" Id="Re0024be466874500" /><Relationship Type="http://schemas.openxmlformats.org/officeDocument/2006/relationships/slide" Target="/ppt/slides/slide5.xml" Id="R36adea3cb87a4281" /><Relationship Type="http://schemas.openxmlformats.org/officeDocument/2006/relationships/slide" Target="/ppt/slides/slide6.xml" Id="R0e3ff1d1557d4c37" /><Relationship Type="http://schemas.openxmlformats.org/officeDocument/2006/relationships/slide" Target="/ppt/slides/slide7.xml" Id="Rc957a7eda97d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aff82a8d9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e401057ba43b6" /><Relationship Type="http://schemas.openxmlformats.org/officeDocument/2006/relationships/theme" Target="/ppt/slideMasters/theme/theme1.xml" Id="R19971e716d86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e401057ba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15a39abfc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ecaacedbe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3c517de1e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6fc56b866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65053c979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9cac9bf54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b56fc3557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TAFJORD PETTER GUSTAFSSON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Gustafsson Tafjord, Simenplassen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