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c51ef2db7144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31f70580324666"/>
  </p:sldMasterIdLst>
  <p:sldIdLst>
    <p:sldId xmlns:r="http://schemas.openxmlformats.org/officeDocument/2006/relationships" id="256" r:id="Rbb350fcc40404952"/>
    <p:sldId xmlns:r="http://schemas.openxmlformats.org/officeDocument/2006/relationships" id="257" r:id="Rfd9d7e3a3e644d36"/>
    <p:sldId xmlns:r="http://schemas.openxmlformats.org/officeDocument/2006/relationships" id="258" r:id="R2f2d0798234649ac"/>
    <p:sldId xmlns:r="http://schemas.openxmlformats.org/officeDocument/2006/relationships" id="259" r:id="R5b1b5a303b594bab"/>
    <p:sldId xmlns:r="http://schemas.openxmlformats.org/officeDocument/2006/relationships" id="260" r:id="Rb232af7a049f4b7a"/>
    <p:sldId xmlns:r="http://schemas.openxmlformats.org/officeDocument/2006/relationships" id="261" r:id="Raab9c92b249d44a8"/>
    <p:sldId xmlns:r="http://schemas.openxmlformats.org/officeDocument/2006/relationships" id="262" r:id="R26f01103ce6746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31f70580324666" /><Relationship Type="http://schemas.openxmlformats.org/officeDocument/2006/relationships/slide" Target="/ppt/slides/slide1.xml" Id="Rbb350fcc40404952" /><Relationship Type="http://schemas.openxmlformats.org/officeDocument/2006/relationships/slide" Target="/ppt/slides/slide2.xml" Id="Rfd9d7e3a3e644d36" /><Relationship Type="http://schemas.openxmlformats.org/officeDocument/2006/relationships/slide" Target="/ppt/slides/slide3.xml" Id="R2f2d0798234649ac" /><Relationship Type="http://schemas.openxmlformats.org/officeDocument/2006/relationships/slide" Target="/ppt/slides/slide4.xml" Id="R5b1b5a303b594bab" /><Relationship Type="http://schemas.openxmlformats.org/officeDocument/2006/relationships/slide" Target="/ppt/slides/slide5.xml" Id="Rb232af7a049f4b7a" /><Relationship Type="http://schemas.openxmlformats.org/officeDocument/2006/relationships/slide" Target="/ppt/slides/slide6.xml" Id="Raab9c92b249d44a8" /><Relationship Type="http://schemas.openxmlformats.org/officeDocument/2006/relationships/slide" Target="/ppt/slides/slide7.xml" Id="R26f01103ce6746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d87329e3d74d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624d87d2c4e67" /><Relationship Type="http://schemas.openxmlformats.org/officeDocument/2006/relationships/theme" Target="/ppt/slideMasters/theme/theme1.xml" Id="R381512e9494a43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6624d87d2c4e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76fcc287744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2338a87fa46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2b68d6db747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4452166fb43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2a3aa3c5240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c29707bc044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f244afd9741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 FORSKALING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FORSKALING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 FORSKALING EIENDOM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FORSKALING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FORSKALING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FORSKALING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1 746 137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6 420 297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FORSKALING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EDLIV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KLEPPA EIENDOM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 FORSKALING EIENDOM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VISGUN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FORSKALING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926 084 739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FORSKALING EIENDOM AS</a:t>
            </a:r>
          </a:p>
        </p:txBody>
      </p:sp>
    </p:spTree>
  </p:cSld>
  <p:clrMapOvr>
    <a:masterClrMapping xmlns:a="http://schemas.openxmlformats.org/drawingml/2006/main"/>
  </p:clrMapOvr>
</p:sld>
</file>