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aaa2cafe594d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11e3bb9f7048f0"/>
  </p:sldMasterIdLst>
  <p:sldIdLst>
    <p:sldId xmlns:r="http://schemas.openxmlformats.org/officeDocument/2006/relationships" id="256" r:id="R4e8130d367b84b2f"/>
    <p:sldId xmlns:r="http://schemas.openxmlformats.org/officeDocument/2006/relationships" id="257" r:id="R7e3c21b4fe2a41d9"/>
    <p:sldId xmlns:r="http://schemas.openxmlformats.org/officeDocument/2006/relationships" id="258" r:id="R63097b888ec24503"/>
    <p:sldId xmlns:r="http://schemas.openxmlformats.org/officeDocument/2006/relationships" id="259" r:id="R20ad27011cb74595"/>
    <p:sldId xmlns:r="http://schemas.openxmlformats.org/officeDocument/2006/relationships" id="260" r:id="R4e2b513d042142e8"/>
    <p:sldId xmlns:r="http://schemas.openxmlformats.org/officeDocument/2006/relationships" id="261" r:id="R12da1f55005d46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11e3bb9f7048f0" /><Relationship Type="http://schemas.openxmlformats.org/officeDocument/2006/relationships/slide" Target="/ppt/slides/slide1.xml" Id="R4e8130d367b84b2f" /><Relationship Type="http://schemas.openxmlformats.org/officeDocument/2006/relationships/slide" Target="/ppt/slides/slide2.xml" Id="R7e3c21b4fe2a41d9" /><Relationship Type="http://schemas.openxmlformats.org/officeDocument/2006/relationships/slide" Target="/ppt/slides/slide3.xml" Id="R63097b888ec24503" /><Relationship Type="http://schemas.openxmlformats.org/officeDocument/2006/relationships/slide" Target="/ppt/slides/slide4.xml" Id="R20ad27011cb74595" /><Relationship Type="http://schemas.openxmlformats.org/officeDocument/2006/relationships/slide" Target="/ppt/slides/slide5.xml" Id="R4e2b513d042142e8" /><Relationship Type="http://schemas.openxmlformats.org/officeDocument/2006/relationships/slide" Target="/ppt/slides/slide6.xml" Id="R12da1f55005d46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3c879ce61d42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dd02576af04f39" /><Relationship Type="http://schemas.openxmlformats.org/officeDocument/2006/relationships/theme" Target="/ppt/slideMasters/theme/theme1.xml" Id="Rcf7e664cc8d649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dd02576af04f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4187b25cec40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edb4276d714b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cf2ad6e90041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9f1d4aee6845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784790894b4d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6a38188b9e49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ANTONETTE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ANTONETTE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ANTONETTE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ANTONETTE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ANTONETTE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ANTONETTE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ARILD STEEN-MEVOLD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ANTONETTE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Svein Arild Steen-Mevold, Skogfaret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926 086 413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ANTONETTE INVEST AS</a:t>
            </a:r>
          </a:p>
        </p:txBody>
      </p:sp>
    </p:spTree>
  </p:cSld>
  <p:clrMapOvr>
    <a:masterClrMapping xmlns:a="http://schemas.openxmlformats.org/drawingml/2006/main"/>
  </p:clrMapOvr>
</p:sld>
</file>