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1c79ae346842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8ab94aacb54f3c"/>
  </p:sldMasterIdLst>
  <p:sldIdLst>
    <p:sldId xmlns:r="http://schemas.openxmlformats.org/officeDocument/2006/relationships" id="256" r:id="Rf027fe3db61e4ff7"/>
    <p:sldId xmlns:r="http://schemas.openxmlformats.org/officeDocument/2006/relationships" id="257" r:id="Re193520fabde4093"/>
    <p:sldId xmlns:r="http://schemas.openxmlformats.org/officeDocument/2006/relationships" id="258" r:id="R118242d52cd44bb6"/>
    <p:sldId xmlns:r="http://schemas.openxmlformats.org/officeDocument/2006/relationships" id="259" r:id="R681657aed8454ede"/>
    <p:sldId xmlns:r="http://schemas.openxmlformats.org/officeDocument/2006/relationships" id="260" r:id="R3ead5af819dc4b92"/>
    <p:sldId xmlns:r="http://schemas.openxmlformats.org/officeDocument/2006/relationships" id="261" r:id="R3ede79cbfd854786"/>
    <p:sldId xmlns:r="http://schemas.openxmlformats.org/officeDocument/2006/relationships" id="262" r:id="R15583d3450fc4b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8ab94aacb54f3c" /><Relationship Type="http://schemas.openxmlformats.org/officeDocument/2006/relationships/slide" Target="/ppt/slides/slide1.xml" Id="Rf027fe3db61e4ff7" /><Relationship Type="http://schemas.openxmlformats.org/officeDocument/2006/relationships/slide" Target="/ppt/slides/slide2.xml" Id="Re193520fabde4093" /><Relationship Type="http://schemas.openxmlformats.org/officeDocument/2006/relationships/slide" Target="/ppt/slides/slide3.xml" Id="R118242d52cd44bb6" /><Relationship Type="http://schemas.openxmlformats.org/officeDocument/2006/relationships/slide" Target="/ppt/slides/slide4.xml" Id="R681657aed8454ede" /><Relationship Type="http://schemas.openxmlformats.org/officeDocument/2006/relationships/slide" Target="/ppt/slides/slide5.xml" Id="R3ead5af819dc4b92" /><Relationship Type="http://schemas.openxmlformats.org/officeDocument/2006/relationships/slide" Target="/ppt/slides/slide6.xml" Id="R3ede79cbfd854786" /><Relationship Type="http://schemas.openxmlformats.org/officeDocument/2006/relationships/slide" Target="/ppt/slides/slide7.xml" Id="R15583d3450fc4b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e54b90a9364e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6836eb0ed49cb" /><Relationship Type="http://schemas.openxmlformats.org/officeDocument/2006/relationships/theme" Target="/ppt/slideMasters/theme/theme1.xml" Id="R395c7e5d74ae4e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e6836eb0ed49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44db1959e47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9a86e4cef4c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0823ab10c143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4be0e1e424a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e5f322e4b040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92509e5d545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927ebe74843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H.W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H.W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1 292 545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108 696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125 124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358 419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517 053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WIETFELDT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Egdeveien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926 088 033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H.W INVEST AS</a:t>
            </a:r>
          </a:p>
        </p:txBody>
      </p:sp>
    </p:spTree>
  </p:cSld>
  <p:clrMapOvr>
    <a:masterClrMapping xmlns:a="http://schemas.openxmlformats.org/drawingml/2006/main"/>
  </p:clrMapOvr>
</p:sld>
</file>