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e9a57be74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6f25aa34e444fc"/>
  </p:sldMasterIdLst>
  <p:sldIdLst>
    <p:sldId xmlns:r="http://schemas.openxmlformats.org/officeDocument/2006/relationships" id="256" r:id="Re318c497e4fa4b33"/>
    <p:sldId xmlns:r="http://schemas.openxmlformats.org/officeDocument/2006/relationships" id="257" r:id="Ref0d9a0623384941"/>
    <p:sldId xmlns:r="http://schemas.openxmlformats.org/officeDocument/2006/relationships" id="258" r:id="Rb3707c7278174ae3"/>
    <p:sldId xmlns:r="http://schemas.openxmlformats.org/officeDocument/2006/relationships" id="259" r:id="R132094312fc54007"/>
    <p:sldId xmlns:r="http://schemas.openxmlformats.org/officeDocument/2006/relationships" id="260" r:id="R2bd8a1e7283a4510"/>
    <p:sldId xmlns:r="http://schemas.openxmlformats.org/officeDocument/2006/relationships" id="261" r:id="Rd31734705fb3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f25aa34e444fc" /><Relationship Type="http://schemas.openxmlformats.org/officeDocument/2006/relationships/slide" Target="/ppt/slides/slide1.xml" Id="Re318c497e4fa4b33" /><Relationship Type="http://schemas.openxmlformats.org/officeDocument/2006/relationships/slide" Target="/ppt/slides/slide2.xml" Id="Ref0d9a0623384941" /><Relationship Type="http://schemas.openxmlformats.org/officeDocument/2006/relationships/slide" Target="/ppt/slides/slide3.xml" Id="Rb3707c7278174ae3" /><Relationship Type="http://schemas.openxmlformats.org/officeDocument/2006/relationships/slide" Target="/ppt/slides/slide4.xml" Id="R132094312fc54007" /><Relationship Type="http://schemas.openxmlformats.org/officeDocument/2006/relationships/slide" Target="/ppt/slides/slide5.xml" Id="R2bd8a1e7283a4510" /><Relationship Type="http://schemas.openxmlformats.org/officeDocument/2006/relationships/slide" Target="/ppt/slides/slide6.xml" Id="Rd31734705fb3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b5840885b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7401391344ef2" /><Relationship Type="http://schemas.openxmlformats.org/officeDocument/2006/relationships/theme" Target="/ppt/slideMasters/theme/theme1.xml" Id="R95c1a6991fc1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3740139134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94210bf044e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b8d9e0d7f40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ac157529b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217cb989e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fe355ba81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159eb8ed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SKYNET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SKYNET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SKYNET ACCOUNTING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SKYNET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SKYNET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SKYNET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SKYNET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SKYNET ACCOUNTING AS</a:t>
            </a:r>
          </a:p>
        </p:txBody>
      </p:sp>
    </p:spTree>
  </p:cSld>
  <p:clrMapOvr>
    <a:masterClrMapping xmlns:a="http://schemas.openxmlformats.org/drawingml/2006/main"/>
  </p:clrMapOvr>
</p:sld>
</file>