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e4a5271f6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c18009352476d"/>
  </p:sldMasterIdLst>
  <p:sldIdLst>
    <p:sldId xmlns:r="http://schemas.openxmlformats.org/officeDocument/2006/relationships" id="256" r:id="Rc9d649daa9334399"/>
    <p:sldId xmlns:r="http://schemas.openxmlformats.org/officeDocument/2006/relationships" id="257" r:id="Rba598195be324fe5"/>
    <p:sldId xmlns:r="http://schemas.openxmlformats.org/officeDocument/2006/relationships" id="258" r:id="R5830b57e2e164f8f"/>
    <p:sldId xmlns:r="http://schemas.openxmlformats.org/officeDocument/2006/relationships" id="259" r:id="R1551b50258c64122"/>
    <p:sldId xmlns:r="http://schemas.openxmlformats.org/officeDocument/2006/relationships" id="260" r:id="R3a182c6861434d42"/>
    <p:sldId xmlns:r="http://schemas.openxmlformats.org/officeDocument/2006/relationships" id="261" r:id="Re7bd07114e73440d"/>
    <p:sldId xmlns:r="http://schemas.openxmlformats.org/officeDocument/2006/relationships" id="262" r:id="Re55b9398d904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c18009352476d" /><Relationship Type="http://schemas.openxmlformats.org/officeDocument/2006/relationships/slide" Target="/ppt/slides/slide1.xml" Id="Rc9d649daa9334399" /><Relationship Type="http://schemas.openxmlformats.org/officeDocument/2006/relationships/slide" Target="/ppt/slides/slide2.xml" Id="Rba598195be324fe5" /><Relationship Type="http://schemas.openxmlformats.org/officeDocument/2006/relationships/slide" Target="/ppt/slides/slide3.xml" Id="R5830b57e2e164f8f" /><Relationship Type="http://schemas.openxmlformats.org/officeDocument/2006/relationships/slide" Target="/ppt/slides/slide4.xml" Id="R1551b50258c64122" /><Relationship Type="http://schemas.openxmlformats.org/officeDocument/2006/relationships/slide" Target="/ppt/slides/slide5.xml" Id="R3a182c6861434d42" /><Relationship Type="http://schemas.openxmlformats.org/officeDocument/2006/relationships/slide" Target="/ppt/slides/slide6.xml" Id="Re7bd07114e73440d" /><Relationship Type="http://schemas.openxmlformats.org/officeDocument/2006/relationships/slide" Target="/ppt/slides/slide7.xml" Id="Re55b9398d904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ed2b21841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4fca1d7c741ac" /><Relationship Type="http://schemas.openxmlformats.org/officeDocument/2006/relationships/theme" Target="/ppt/slideMasters/theme/theme1.xml" Id="R6128b7388bce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4fca1d7c7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9c1238018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e9ec6f8e2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dd413f80e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d7f41c1af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45dc9d17b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c4af1890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998bc834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HIMLA 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HIMLA STYR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VEDDE BRATHAUG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926 089 293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