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3bd47b4ea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c4fbe225a4cbf"/>
  </p:sldMasterIdLst>
  <p:sldIdLst>
    <p:sldId xmlns:r="http://schemas.openxmlformats.org/officeDocument/2006/relationships" id="256" r:id="R8e458c01b1c54061"/>
    <p:sldId xmlns:r="http://schemas.openxmlformats.org/officeDocument/2006/relationships" id="257" r:id="R9c2a282b7525431b"/>
    <p:sldId xmlns:r="http://schemas.openxmlformats.org/officeDocument/2006/relationships" id="258" r:id="Rb51ffec2b5384985"/>
    <p:sldId xmlns:r="http://schemas.openxmlformats.org/officeDocument/2006/relationships" id="259" r:id="Re4da7d016e5b4681"/>
    <p:sldId xmlns:r="http://schemas.openxmlformats.org/officeDocument/2006/relationships" id="260" r:id="Re717ea3fab2740ec"/>
    <p:sldId xmlns:r="http://schemas.openxmlformats.org/officeDocument/2006/relationships" id="261" r:id="R68fb4ce09639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c4fbe225a4cbf" /><Relationship Type="http://schemas.openxmlformats.org/officeDocument/2006/relationships/slide" Target="/ppt/slides/slide1.xml" Id="R8e458c01b1c54061" /><Relationship Type="http://schemas.openxmlformats.org/officeDocument/2006/relationships/slide" Target="/ppt/slides/slide2.xml" Id="R9c2a282b7525431b" /><Relationship Type="http://schemas.openxmlformats.org/officeDocument/2006/relationships/slide" Target="/ppt/slides/slide3.xml" Id="Rb51ffec2b5384985" /><Relationship Type="http://schemas.openxmlformats.org/officeDocument/2006/relationships/slide" Target="/ppt/slides/slide4.xml" Id="Re4da7d016e5b4681" /><Relationship Type="http://schemas.openxmlformats.org/officeDocument/2006/relationships/slide" Target="/ppt/slides/slide5.xml" Id="Re717ea3fab2740ec" /><Relationship Type="http://schemas.openxmlformats.org/officeDocument/2006/relationships/slide" Target="/ppt/slides/slide6.xml" Id="R68fb4ce09639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d481d7ec2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868156144776" /><Relationship Type="http://schemas.openxmlformats.org/officeDocument/2006/relationships/theme" Target="/ppt/slideMasters/theme/theme1.xml" Id="Rcfe7bc006686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586815614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3a97c6cb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e2d1c83f0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878d555d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8336e477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e9db6551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98645221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AROX TUNNEL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Oxholm,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926 096 567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