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d6c835a20843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204e1adfc45e6"/>
  </p:sldMasterIdLst>
  <p:sldIdLst>
    <p:sldId xmlns:r="http://schemas.openxmlformats.org/officeDocument/2006/relationships" id="256" r:id="R057d780337b144a9"/>
    <p:sldId xmlns:r="http://schemas.openxmlformats.org/officeDocument/2006/relationships" id="257" r:id="R5d432b982a9949a5"/>
    <p:sldId xmlns:r="http://schemas.openxmlformats.org/officeDocument/2006/relationships" id="258" r:id="R10957da4c942477f"/>
    <p:sldId xmlns:r="http://schemas.openxmlformats.org/officeDocument/2006/relationships" id="259" r:id="R11ca65e7ba364e86"/>
    <p:sldId xmlns:r="http://schemas.openxmlformats.org/officeDocument/2006/relationships" id="260" r:id="R6d31ae206a134cc3"/>
    <p:sldId xmlns:r="http://schemas.openxmlformats.org/officeDocument/2006/relationships" id="261" r:id="R4374a1fa3df34667"/>
    <p:sldId xmlns:r="http://schemas.openxmlformats.org/officeDocument/2006/relationships" id="262" r:id="R5432dbe8b38048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204e1adfc45e6" /><Relationship Type="http://schemas.openxmlformats.org/officeDocument/2006/relationships/slide" Target="/ppt/slides/slide1.xml" Id="R057d780337b144a9" /><Relationship Type="http://schemas.openxmlformats.org/officeDocument/2006/relationships/slide" Target="/ppt/slides/slide2.xml" Id="R5d432b982a9949a5" /><Relationship Type="http://schemas.openxmlformats.org/officeDocument/2006/relationships/slide" Target="/ppt/slides/slide3.xml" Id="R10957da4c942477f" /><Relationship Type="http://schemas.openxmlformats.org/officeDocument/2006/relationships/slide" Target="/ppt/slides/slide4.xml" Id="R11ca65e7ba364e86" /><Relationship Type="http://schemas.openxmlformats.org/officeDocument/2006/relationships/slide" Target="/ppt/slides/slide5.xml" Id="R6d31ae206a134cc3" /><Relationship Type="http://schemas.openxmlformats.org/officeDocument/2006/relationships/slide" Target="/ppt/slides/slide6.xml" Id="R4374a1fa3df34667" /><Relationship Type="http://schemas.openxmlformats.org/officeDocument/2006/relationships/slide" Target="/ppt/slides/slide7.xml" Id="R5432dbe8b38048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4c37502424a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3ee925fee4258" /><Relationship Type="http://schemas.openxmlformats.org/officeDocument/2006/relationships/theme" Target="/ppt/slideMasters/theme/theme1.xml" Id="Rcfa052b463c549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3ee925fee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72c0318d4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fa5bded55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5161a6cbe4f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e5cc560954e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7894f813847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ecdcab1704d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9a1623520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AROX TUNNEL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AROX TUNNEL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14 055 265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26 170 781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OXHOLM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Oxholm,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926 096 567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