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9b8ba1e1ab14b7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29aed530d4844cb"/>
  </p:sldMasterIdLst>
  <p:sldIdLst>
    <p:sldId xmlns:r="http://schemas.openxmlformats.org/officeDocument/2006/relationships" id="256" r:id="R888b8237d1a6406b"/>
    <p:sldId xmlns:r="http://schemas.openxmlformats.org/officeDocument/2006/relationships" id="257" r:id="Rb278296c30f642a2"/>
    <p:sldId xmlns:r="http://schemas.openxmlformats.org/officeDocument/2006/relationships" id="258" r:id="R0a903b59a6594582"/>
    <p:sldId xmlns:r="http://schemas.openxmlformats.org/officeDocument/2006/relationships" id="259" r:id="R8c6460d58147467b"/>
    <p:sldId xmlns:r="http://schemas.openxmlformats.org/officeDocument/2006/relationships" id="260" r:id="R9d53508d15ea40db"/>
    <p:sldId xmlns:r="http://schemas.openxmlformats.org/officeDocument/2006/relationships" id="261" r:id="R519625977509467b"/>
    <p:sldId xmlns:r="http://schemas.openxmlformats.org/officeDocument/2006/relationships" id="262" r:id="R6f5c52638e6e45c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9aed530d4844cb" /><Relationship Type="http://schemas.openxmlformats.org/officeDocument/2006/relationships/slide" Target="/ppt/slides/slide1.xml" Id="R888b8237d1a6406b" /><Relationship Type="http://schemas.openxmlformats.org/officeDocument/2006/relationships/slide" Target="/ppt/slides/slide2.xml" Id="Rb278296c30f642a2" /><Relationship Type="http://schemas.openxmlformats.org/officeDocument/2006/relationships/slide" Target="/ppt/slides/slide3.xml" Id="R0a903b59a6594582" /><Relationship Type="http://schemas.openxmlformats.org/officeDocument/2006/relationships/slide" Target="/ppt/slides/slide4.xml" Id="R8c6460d58147467b" /><Relationship Type="http://schemas.openxmlformats.org/officeDocument/2006/relationships/slide" Target="/ppt/slides/slide5.xml" Id="R9d53508d15ea40db" /><Relationship Type="http://schemas.openxmlformats.org/officeDocument/2006/relationships/slide" Target="/ppt/slides/slide6.xml" Id="R519625977509467b" /><Relationship Type="http://schemas.openxmlformats.org/officeDocument/2006/relationships/slide" Target="/ppt/slides/slide7.xml" Id="R6f5c52638e6e45c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fe769edeaf416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dfe513aee94c2f" /><Relationship Type="http://schemas.openxmlformats.org/officeDocument/2006/relationships/theme" Target="/ppt/slideMasters/theme/theme1.xml" Id="Rac8893cfae6948c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6dfe513aee94c2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4caf0dbebc443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0154709fef481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f5bafaaaa0494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df5618a9f8494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313353a30644c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ad51af924e423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a9d01b71f04ca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MASE HOLDING 3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MASE HOLDING 3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MASE HOLDING 3 AS ble etablert [år] og holder til i Kristiansund 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MASE HOLDING 3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MASE HOLDING 3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MASE HOLDING 3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−27 868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4 456 660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72 692 963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74 794 381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MASE HOLDING 3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EMIL ANDRE OLSEN  –  99,0 %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STEINAR OLSEN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MASE HOLDING 3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Investorforum Nordmøre AS, Fosnagata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6509 Kristiansund 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926 097 601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MASE HOLDING 3 AS</a:t>
            </a:r>
          </a:p>
        </p:txBody>
      </p:sp>
    </p:spTree>
  </p:cSld>
  <p:clrMapOvr>
    <a:masterClrMapping xmlns:a="http://schemas.openxmlformats.org/drawingml/2006/main"/>
  </p:clrMapOvr>
</p:sld>
</file>