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29000caf584b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441afffe0b4813"/>
  </p:sldMasterIdLst>
  <p:sldIdLst>
    <p:sldId xmlns:r="http://schemas.openxmlformats.org/officeDocument/2006/relationships" id="256" r:id="R57d104cb20034b3f"/>
    <p:sldId xmlns:r="http://schemas.openxmlformats.org/officeDocument/2006/relationships" id="257" r:id="Rb52e9dc9a51440cf"/>
    <p:sldId xmlns:r="http://schemas.openxmlformats.org/officeDocument/2006/relationships" id="258" r:id="R284eb57ea2a74b40"/>
    <p:sldId xmlns:r="http://schemas.openxmlformats.org/officeDocument/2006/relationships" id="259" r:id="Rfc0841b746c045f9"/>
    <p:sldId xmlns:r="http://schemas.openxmlformats.org/officeDocument/2006/relationships" id="260" r:id="R6f09e4f97ac8479a"/>
    <p:sldId xmlns:r="http://schemas.openxmlformats.org/officeDocument/2006/relationships" id="261" r:id="R90bd473dda1740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41afffe0b4813" /><Relationship Type="http://schemas.openxmlformats.org/officeDocument/2006/relationships/slide" Target="/ppt/slides/slide1.xml" Id="R57d104cb20034b3f" /><Relationship Type="http://schemas.openxmlformats.org/officeDocument/2006/relationships/slide" Target="/ppt/slides/slide2.xml" Id="Rb52e9dc9a51440cf" /><Relationship Type="http://schemas.openxmlformats.org/officeDocument/2006/relationships/slide" Target="/ppt/slides/slide3.xml" Id="R284eb57ea2a74b40" /><Relationship Type="http://schemas.openxmlformats.org/officeDocument/2006/relationships/slide" Target="/ppt/slides/slide4.xml" Id="Rfc0841b746c045f9" /><Relationship Type="http://schemas.openxmlformats.org/officeDocument/2006/relationships/slide" Target="/ppt/slides/slide5.xml" Id="R6f09e4f97ac8479a" /><Relationship Type="http://schemas.openxmlformats.org/officeDocument/2006/relationships/slide" Target="/ppt/slides/slide6.xml" Id="R90bd473dda1740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c95a8762445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c910e06e641ec" /><Relationship Type="http://schemas.openxmlformats.org/officeDocument/2006/relationships/theme" Target="/ppt/slideMasters/theme/theme1.xml" Id="Rf94d7576b91e4d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6c910e06e641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8912077c14d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1447569134c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90cf9703147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05ea1378943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a567f61b04f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e5c0fcb1741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722 BUGATTI OSLO AIRPORT CITY TOM RANUM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722 BUGATTI OSLO AIRPORT CITY TOM RANUM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722 BUGATTI OSLO AIRPORT CITY TOM RANUM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722 BUGATTI OSLO AIRPORT CITY TOM RANUM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722 BUGATTI OSLO AIRPORT CITY TOM RANUM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722 BUGATTI OSLO AIRPORT CITY TOM RANUM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Strandgate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926 099 175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722 BUGATTI OSLO AIRPORT CITY TOM RANUM</a:t>
            </a:r>
          </a:p>
        </p:txBody>
      </p:sp>
    </p:spTree>
  </p:cSld>
  <p:clrMapOvr>
    <a:masterClrMapping xmlns:a="http://schemas.openxmlformats.org/drawingml/2006/main"/>
  </p:clrMapOvr>
</p:sld>
</file>