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2fa8eea18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917de0d7544d0"/>
  </p:sldMasterIdLst>
  <p:sldIdLst>
    <p:sldId xmlns:r="http://schemas.openxmlformats.org/officeDocument/2006/relationships" id="256" r:id="R9537fb0cca134377"/>
    <p:sldId xmlns:r="http://schemas.openxmlformats.org/officeDocument/2006/relationships" id="257" r:id="R2f2a3cb27de8411d"/>
    <p:sldId xmlns:r="http://schemas.openxmlformats.org/officeDocument/2006/relationships" id="258" r:id="R15d350eaaf224272"/>
    <p:sldId xmlns:r="http://schemas.openxmlformats.org/officeDocument/2006/relationships" id="259" r:id="R83d0333860734441"/>
    <p:sldId xmlns:r="http://schemas.openxmlformats.org/officeDocument/2006/relationships" id="260" r:id="R109e75706d22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917de0d7544d0" /><Relationship Type="http://schemas.openxmlformats.org/officeDocument/2006/relationships/slide" Target="/ppt/slides/slide1.xml" Id="R9537fb0cca134377" /><Relationship Type="http://schemas.openxmlformats.org/officeDocument/2006/relationships/slide" Target="/ppt/slides/slide2.xml" Id="R2f2a3cb27de8411d" /><Relationship Type="http://schemas.openxmlformats.org/officeDocument/2006/relationships/slide" Target="/ppt/slides/slide3.xml" Id="R15d350eaaf224272" /><Relationship Type="http://schemas.openxmlformats.org/officeDocument/2006/relationships/slide" Target="/ppt/slides/slide4.xml" Id="R83d0333860734441" /><Relationship Type="http://schemas.openxmlformats.org/officeDocument/2006/relationships/slide" Target="/ppt/slides/slide5.xml" Id="R109e75706d22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0d693b65e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bb97226034f90" /><Relationship Type="http://schemas.openxmlformats.org/officeDocument/2006/relationships/theme" Target="/ppt/slideMasters/theme/theme1.xml" Id="R6eda2a0569e1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bb9722603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28321220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93f315243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1d3195cb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4d122b619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b7cd44a8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722 BUGATTI OSLO AIRPORT CITY TOM RANUM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 BUGATTI OSLO AIRPORT CITY TOM RANUM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