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9123a06bea45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e1f9196f9d46eb"/>
  </p:sldMasterIdLst>
  <p:sldIdLst>
    <p:sldId xmlns:r="http://schemas.openxmlformats.org/officeDocument/2006/relationships" id="256" r:id="R15fe014c8f414788"/>
    <p:sldId xmlns:r="http://schemas.openxmlformats.org/officeDocument/2006/relationships" id="257" r:id="Rf50ff92f74794e8a"/>
    <p:sldId xmlns:r="http://schemas.openxmlformats.org/officeDocument/2006/relationships" id="258" r:id="R49d75a6f2d6a4f65"/>
    <p:sldId xmlns:r="http://schemas.openxmlformats.org/officeDocument/2006/relationships" id="259" r:id="R3ea76e8de51f4fbd"/>
    <p:sldId xmlns:r="http://schemas.openxmlformats.org/officeDocument/2006/relationships" id="260" r:id="R6b603546316a41cb"/>
    <p:sldId xmlns:r="http://schemas.openxmlformats.org/officeDocument/2006/relationships" id="261" r:id="Re3d7281ba56243c9"/>
    <p:sldId xmlns:r="http://schemas.openxmlformats.org/officeDocument/2006/relationships" id="262" r:id="Ra4f43e69195f42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1f9196f9d46eb" /><Relationship Type="http://schemas.openxmlformats.org/officeDocument/2006/relationships/slide" Target="/ppt/slides/slide1.xml" Id="R15fe014c8f414788" /><Relationship Type="http://schemas.openxmlformats.org/officeDocument/2006/relationships/slide" Target="/ppt/slides/slide2.xml" Id="Rf50ff92f74794e8a" /><Relationship Type="http://schemas.openxmlformats.org/officeDocument/2006/relationships/slide" Target="/ppt/slides/slide3.xml" Id="R49d75a6f2d6a4f65" /><Relationship Type="http://schemas.openxmlformats.org/officeDocument/2006/relationships/slide" Target="/ppt/slides/slide4.xml" Id="R3ea76e8de51f4fbd" /><Relationship Type="http://schemas.openxmlformats.org/officeDocument/2006/relationships/slide" Target="/ppt/slides/slide5.xml" Id="R6b603546316a41cb" /><Relationship Type="http://schemas.openxmlformats.org/officeDocument/2006/relationships/slide" Target="/ppt/slides/slide6.xml" Id="Re3d7281ba56243c9" /><Relationship Type="http://schemas.openxmlformats.org/officeDocument/2006/relationships/slide" Target="/ppt/slides/slide7.xml" Id="Ra4f43e69195f42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e3cf9448b41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b5aa64553448c" /><Relationship Type="http://schemas.openxmlformats.org/officeDocument/2006/relationships/theme" Target="/ppt/slideMasters/theme/theme1.xml" Id="Rf7e239b6d51546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fb5aa6455344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fba124da849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845b36af341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bad5729894c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063326b0b44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e669704594a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b2473f05148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ea4ce038047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AVIADRONE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AVIADRONE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AVIADRONE AS ble etablert [år] og holder til i Stavsjø.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AVIADRONE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AVIADRONE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AVIADRONE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127 641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AVIADRONE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STRANGSTAD MAY I ØDEGÅRD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STRANGSTAD OLAV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AVIADRONE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Nesvegen 1147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2353 Stavsjø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olav.strangstad@gmail.com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926 106 627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AVIADRONE AS</a:t>
            </a:r>
          </a:p>
        </p:txBody>
      </p:sp>
    </p:spTree>
  </p:cSld>
  <p:clrMapOvr>
    <a:masterClrMapping xmlns:a="http://schemas.openxmlformats.org/drawingml/2006/main"/>
  </p:clrMapOvr>
</p:sld>
</file>