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2b44c7349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1796cf258427e"/>
  </p:sldMasterIdLst>
  <p:sldIdLst>
    <p:sldId xmlns:r="http://schemas.openxmlformats.org/officeDocument/2006/relationships" id="256" r:id="Rb4541e365a6e4da2"/>
    <p:sldId xmlns:r="http://schemas.openxmlformats.org/officeDocument/2006/relationships" id="257" r:id="R9674b06dbdfd4358"/>
    <p:sldId xmlns:r="http://schemas.openxmlformats.org/officeDocument/2006/relationships" id="258" r:id="Rb2576b9cea6842f4"/>
    <p:sldId xmlns:r="http://schemas.openxmlformats.org/officeDocument/2006/relationships" id="259" r:id="R1958453fc8f949de"/>
    <p:sldId xmlns:r="http://schemas.openxmlformats.org/officeDocument/2006/relationships" id="260" r:id="Rd223296007d04781"/>
    <p:sldId xmlns:r="http://schemas.openxmlformats.org/officeDocument/2006/relationships" id="261" r:id="R5e27a20f7bf64838"/>
    <p:sldId xmlns:r="http://schemas.openxmlformats.org/officeDocument/2006/relationships" id="262" r:id="R8d22a42e79b3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1796cf258427e" /><Relationship Type="http://schemas.openxmlformats.org/officeDocument/2006/relationships/slide" Target="/ppt/slides/slide1.xml" Id="Rb4541e365a6e4da2" /><Relationship Type="http://schemas.openxmlformats.org/officeDocument/2006/relationships/slide" Target="/ppt/slides/slide2.xml" Id="R9674b06dbdfd4358" /><Relationship Type="http://schemas.openxmlformats.org/officeDocument/2006/relationships/slide" Target="/ppt/slides/slide3.xml" Id="Rb2576b9cea6842f4" /><Relationship Type="http://schemas.openxmlformats.org/officeDocument/2006/relationships/slide" Target="/ppt/slides/slide4.xml" Id="R1958453fc8f949de" /><Relationship Type="http://schemas.openxmlformats.org/officeDocument/2006/relationships/slide" Target="/ppt/slides/slide5.xml" Id="Rd223296007d04781" /><Relationship Type="http://schemas.openxmlformats.org/officeDocument/2006/relationships/slide" Target="/ppt/slides/slide6.xml" Id="R5e27a20f7bf64838" /><Relationship Type="http://schemas.openxmlformats.org/officeDocument/2006/relationships/slide" Target="/ppt/slides/slide7.xml" Id="R8d22a42e79b3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e8c539f9a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f809e107e44a6" /><Relationship Type="http://schemas.openxmlformats.org/officeDocument/2006/relationships/theme" Target="/ppt/slideMasters/theme/theme1.xml" Id="R027122846062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f809e107e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369547376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c23f5ba941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fcb15025044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defff2e6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f94050d0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05dba35442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414b2ff1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BETTERMIND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BETTERMIND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 allé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926 109 219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BETTERMIND AS</a:t>
            </a:r>
          </a:p>
        </p:txBody>
      </p:sp>
    </p:spTree>
  </p:cSld>
  <p:clrMapOvr>
    <a:masterClrMapping xmlns:a="http://schemas.openxmlformats.org/drawingml/2006/main"/>
  </p:clrMapOvr>
</p:sld>
</file>