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e775199bbf4cb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33625bb33c44b3"/>
  </p:sldMasterIdLst>
  <p:sldIdLst>
    <p:sldId xmlns:r="http://schemas.openxmlformats.org/officeDocument/2006/relationships" id="256" r:id="R62742ddc726d4bfe"/>
    <p:sldId xmlns:r="http://schemas.openxmlformats.org/officeDocument/2006/relationships" id="257" r:id="Rf4e74384776e4a80"/>
    <p:sldId xmlns:r="http://schemas.openxmlformats.org/officeDocument/2006/relationships" id="258" r:id="R766dc4a4652a4e29"/>
    <p:sldId xmlns:r="http://schemas.openxmlformats.org/officeDocument/2006/relationships" id="259" r:id="Rb8cee8bb106c4be2"/>
    <p:sldId xmlns:r="http://schemas.openxmlformats.org/officeDocument/2006/relationships" id="260" r:id="Rf27e56744aec47dc"/>
    <p:sldId xmlns:r="http://schemas.openxmlformats.org/officeDocument/2006/relationships" id="261" r:id="R590291e0a67948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33625bb33c44b3" /><Relationship Type="http://schemas.openxmlformats.org/officeDocument/2006/relationships/slide" Target="/ppt/slides/slide1.xml" Id="R62742ddc726d4bfe" /><Relationship Type="http://schemas.openxmlformats.org/officeDocument/2006/relationships/slide" Target="/ppt/slides/slide2.xml" Id="Rf4e74384776e4a80" /><Relationship Type="http://schemas.openxmlformats.org/officeDocument/2006/relationships/slide" Target="/ppt/slides/slide3.xml" Id="R766dc4a4652a4e29" /><Relationship Type="http://schemas.openxmlformats.org/officeDocument/2006/relationships/slide" Target="/ppt/slides/slide4.xml" Id="Rb8cee8bb106c4be2" /><Relationship Type="http://schemas.openxmlformats.org/officeDocument/2006/relationships/slide" Target="/ppt/slides/slide5.xml" Id="Rf27e56744aec47dc" /><Relationship Type="http://schemas.openxmlformats.org/officeDocument/2006/relationships/slide" Target="/ppt/slides/slide6.xml" Id="R590291e0a67948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7b293a8e2b445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ed28ec15d541c1" /><Relationship Type="http://schemas.openxmlformats.org/officeDocument/2006/relationships/theme" Target="/ppt/slideMasters/theme/theme1.xml" Id="Ra527f064c464443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ed28ec15d541c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2574b6b28243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aca22edf7e482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8bda09926c4e0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78977f104e43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b824d8d75141e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36064150ce49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SKOGMO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Kvernhusvegen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2618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926 111 663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SKOGMO HOLDING AS</a:t>
            </a:r>
          </a:p>
        </p:txBody>
      </p:sp>
    </p:spTree>
  </p:cSld>
  <p:clrMapOvr>
    <a:masterClrMapping xmlns:a="http://schemas.openxmlformats.org/drawingml/2006/main"/>
  </p:clrMapOvr>
</p:sld>
</file>