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e0998cdd2e47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81e274d424454f"/>
  </p:sldMasterIdLst>
  <p:sldIdLst>
    <p:sldId xmlns:r="http://schemas.openxmlformats.org/officeDocument/2006/relationships" id="256" r:id="R50e27730c36e4caf"/>
    <p:sldId xmlns:r="http://schemas.openxmlformats.org/officeDocument/2006/relationships" id="257" r:id="R67d0761556fa411c"/>
    <p:sldId xmlns:r="http://schemas.openxmlformats.org/officeDocument/2006/relationships" id="258" r:id="R345cb797e4c1433f"/>
    <p:sldId xmlns:r="http://schemas.openxmlformats.org/officeDocument/2006/relationships" id="259" r:id="Rc8a862b5da2a4160"/>
    <p:sldId xmlns:r="http://schemas.openxmlformats.org/officeDocument/2006/relationships" id="260" r:id="R58dd4561e6c34205"/>
    <p:sldId xmlns:r="http://schemas.openxmlformats.org/officeDocument/2006/relationships" id="261" r:id="R9042681afc8b4aa2"/>
    <p:sldId xmlns:r="http://schemas.openxmlformats.org/officeDocument/2006/relationships" id="262" r:id="Re8b586155dcf46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81e274d424454f" /><Relationship Type="http://schemas.openxmlformats.org/officeDocument/2006/relationships/slide" Target="/ppt/slides/slide1.xml" Id="R50e27730c36e4caf" /><Relationship Type="http://schemas.openxmlformats.org/officeDocument/2006/relationships/slide" Target="/ppt/slides/slide2.xml" Id="R67d0761556fa411c" /><Relationship Type="http://schemas.openxmlformats.org/officeDocument/2006/relationships/slide" Target="/ppt/slides/slide3.xml" Id="R345cb797e4c1433f" /><Relationship Type="http://schemas.openxmlformats.org/officeDocument/2006/relationships/slide" Target="/ppt/slides/slide4.xml" Id="Rc8a862b5da2a4160" /><Relationship Type="http://schemas.openxmlformats.org/officeDocument/2006/relationships/slide" Target="/ppt/slides/slide5.xml" Id="R58dd4561e6c34205" /><Relationship Type="http://schemas.openxmlformats.org/officeDocument/2006/relationships/slide" Target="/ppt/slides/slide6.xml" Id="R9042681afc8b4aa2" /><Relationship Type="http://schemas.openxmlformats.org/officeDocument/2006/relationships/slide" Target="/ppt/slides/slide7.xml" Id="Re8b586155dcf46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729ab953eb4b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5d87634a34e79" /><Relationship Type="http://schemas.openxmlformats.org/officeDocument/2006/relationships/theme" Target="/ppt/slideMasters/theme/theme1.xml" Id="Ra3065d239f5a4e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45d87634a34e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286a4810243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28ed1586e4a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22536893943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f0f2e974574f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e4ced0ed944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664bb1e4147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5e12a84d647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SKOGMO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SKOGMO HOLDING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1 338 565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WELGAARD REISTADBAKKEN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SKARPJORDET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Kvernhusvegen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2618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926 111 663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