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000cdfdd2a4f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ed5183ad364e59"/>
  </p:sldMasterIdLst>
  <p:sldIdLst>
    <p:sldId xmlns:r="http://schemas.openxmlformats.org/officeDocument/2006/relationships" id="256" r:id="R11e8d94d7da44aca"/>
    <p:sldId xmlns:r="http://schemas.openxmlformats.org/officeDocument/2006/relationships" id="257" r:id="R82ff3701a97c405b"/>
    <p:sldId xmlns:r="http://schemas.openxmlformats.org/officeDocument/2006/relationships" id="258" r:id="Rb1add823e2364136"/>
    <p:sldId xmlns:r="http://schemas.openxmlformats.org/officeDocument/2006/relationships" id="259" r:id="Rba6bf47c2a3e454e"/>
    <p:sldId xmlns:r="http://schemas.openxmlformats.org/officeDocument/2006/relationships" id="260" r:id="Rcc8b393c054f4c41"/>
    <p:sldId xmlns:r="http://schemas.openxmlformats.org/officeDocument/2006/relationships" id="261" r:id="R9622a824ab3f4b5c"/>
    <p:sldId xmlns:r="http://schemas.openxmlformats.org/officeDocument/2006/relationships" id="262" r:id="Re4e6b71063774f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d5183ad364e59" /><Relationship Type="http://schemas.openxmlformats.org/officeDocument/2006/relationships/slide" Target="/ppt/slides/slide1.xml" Id="R11e8d94d7da44aca" /><Relationship Type="http://schemas.openxmlformats.org/officeDocument/2006/relationships/slide" Target="/ppt/slides/slide2.xml" Id="R82ff3701a97c405b" /><Relationship Type="http://schemas.openxmlformats.org/officeDocument/2006/relationships/slide" Target="/ppt/slides/slide3.xml" Id="Rb1add823e2364136" /><Relationship Type="http://schemas.openxmlformats.org/officeDocument/2006/relationships/slide" Target="/ppt/slides/slide4.xml" Id="Rba6bf47c2a3e454e" /><Relationship Type="http://schemas.openxmlformats.org/officeDocument/2006/relationships/slide" Target="/ppt/slides/slide5.xml" Id="Rcc8b393c054f4c41" /><Relationship Type="http://schemas.openxmlformats.org/officeDocument/2006/relationships/slide" Target="/ppt/slides/slide6.xml" Id="R9622a824ab3f4b5c" /><Relationship Type="http://schemas.openxmlformats.org/officeDocument/2006/relationships/slide" Target="/ppt/slides/slide7.xml" Id="Re4e6b71063774f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3acedb49f4a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5646d68654a69" /><Relationship Type="http://schemas.openxmlformats.org/officeDocument/2006/relationships/theme" Target="/ppt/slideMasters/theme/theme1.xml" Id="R0075a707e9594e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a5646d68654a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30d218a5f44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ab0c539f84b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310ddcbec4b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9eedfe2ba4f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50aa9a4b248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4dc40833e4b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115d9be5a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4083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4083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4083 INVEST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4083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4083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4083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408 063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683 850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4083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 ALT AS  –  76,8 %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 ANDRÉ KALLEVIK  –  14,8 %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CALOR AS  –  8,4 %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4083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Brosmekroken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4083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4083 INVEST AS</a:t>
            </a:r>
          </a:p>
        </p:txBody>
      </p:sp>
    </p:spTree>
  </p:cSld>
  <p:clrMapOvr>
    <a:masterClrMapping xmlns:a="http://schemas.openxmlformats.org/drawingml/2006/main"/>
  </p:clrMapOvr>
</p:sld>
</file>