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7aea6e6858a4f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2f9987f3f348be"/>
  </p:sldMasterIdLst>
  <p:sldIdLst>
    <p:sldId xmlns:r="http://schemas.openxmlformats.org/officeDocument/2006/relationships" id="256" r:id="R903b5f22ccab4d13"/>
    <p:sldId xmlns:r="http://schemas.openxmlformats.org/officeDocument/2006/relationships" id="257" r:id="Rc843da4a973b4a36"/>
    <p:sldId xmlns:r="http://schemas.openxmlformats.org/officeDocument/2006/relationships" id="258" r:id="Rbf44f7a510e44a1e"/>
    <p:sldId xmlns:r="http://schemas.openxmlformats.org/officeDocument/2006/relationships" id="259" r:id="R1cad416f51a14602"/>
    <p:sldId xmlns:r="http://schemas.openxmlformats.org/officeDocument/2006/relationships" id="260" r:id="R6ba1f56100194e36"/>
    <p:sldId xmlns:r="http://schemas.openxmlformats.org/officeDocument/2006/relationships" id="261" r:id="R562ff9c384464460"/>
    <p:sldId xmlns:r="http://schemas.openxmlformats.org/officeDocument/2006/relationships" id="262" r:id="Rd7264186217d4b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f9987f3f348be" /><Relationship Type="http://schemas.openxmlformats.org/officeDocument/2006/relationships/slide" Target="/ppt/slides/slide1.xml" Id="R903b5f22ccab4d13" /><Relationship Type="http://schemas.openxmlformats.org/officeDocument/2006/relationships/slide" Target="/ppt/slides/slide2.xml" Id="Rc843da4a973b4a36" /><Relationship Type="http://schemas.openxmlformats.org/officeDocument/2006/relationships/slide" Target="/ppt/slides/slide3.xml" Id="Rbf44f7a510e44a1e" /><Relationship Type="http://schemas.openxmlformats.org/officeDocument/2006/relationships/slide" Target="/ppt/slides/slide4.xml" Id="R1cad416f51a14602" /><Relationship Type="http://schemas.openxmlformats.org/officeDocument/2006/relationships/slide" Target="/ppt/slides/slide5.xml" Id="R6ba1f56100194e36" /><Relationship Type="http://schemas.openxmlformats.org/officeDocument/2006/relationships/slide" Target="/ppt/slides/slide6.xml" Id="R562ff9c384464460" /><Relationship Type="http://schemas.openxmlformats.org/officeDocument/2006/relationships/slide" Target="/ppt/slides/slide7.xml" Id="Rd7264186217d4b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b6c47c2df04f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f91c4d17c4af4" /><Relationship Type="http://schemas.openxmlformats.org/officeDocument/2006/relationships/theme" Target="/ppt/slideMasters/theme/theme1.xml" Id="Rf05cc4d5d41548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2f91c4d17c4a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3fa3eb35845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59872cd0a46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8fb440d6f4d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c43542ff740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f6f3eb48a94b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d0c4fa3844f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a547a794d4a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VARLI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VARLI INVEST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513 996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6 294 867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6 309 164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VÅRLI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VARLI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Hagebyvegen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3734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926 115 936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VARLI INVEST AS</a:t>
            </a:r>
          </a:p>
        </p:txBody>
      </p:sp>
    </p:spTree>
  </p:cSld>
  <p:clrMapOvr>
    <a:masterClrMapping xmlns:a="http://schemas.openxmlformats.org/drawingml/2006/main"/>
  </p:clrMapOvr>
</p:sld>
</file>